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notesMasterIdLst>
    <p:notesMasterId r:id="rId20"/>
  </p:notesMasterIdLst>
  <p:sldIdLst>
    <p:sldId id="299" r:id="rId2"/>
    <p:sldId id="352" r:id="rId3"/>
    <p:sldId id="355" r:id="rId4"/>
    <p:sldId id="356" r:id="rId5"/>
    <p:sldId id="357" r:id="rId6"/>
    <p:sldId id="358" r:id="rId7"/>
    <p:sldId id="257" r:id="rId8"/>
    <p:sldId id="264" r:id="rId9"/>
    <p:sldId id="265" r:id="rId10"/>
    <p:sldId id="359" r:id="rId11"/>
    <p:sldId id="267" r:id="rId12"/>
    <p:sldId id="270" r:id="rId13"/>
    <p:sldId id="297" r:id="rId14"/>
    <p:sldId id="298" r:id="rId15"/>
    <p:sldId id="266" r:id="rId16"/>
    <p:sldId id="260" r:id="rId17"/>
    <p:sldId id="261" r:id="rId18"/>
    <p:sldId id="26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8AF42D-0FA1-4932-AD20-2806D8DCC104}" v="115" dt="2023-05-06T05:08:36.306"/>
    <p1510:client id="{CEFAE66A-68F8-4731-98DB-D0F0A0BDF28E}" v="84" dt="2023-05-05T20:30:35.4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660"/>
  </p:normalViewPr>
  <p:slideViewPr>
    <p:cSldViewPr snapToGrid="0">
      <p:cViewPr varScale="1">
        <p:scale>
          <a:sx n="82" d="100"/>
          <a:sy n="82" d="100"/>
        </p:scale>
        <p:origin x="55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yna Hughes" userId="86aeac9f-971e-413b-9f78-ace434bd0a60" providerId="ADAL" clId="{D7C0F2F1-429A-457F-B4D8-532D5D59BF58}"/>
    <pc:docChg chg="undo custSel addSld delSld modSld sldOrd">
      <pc:chgData name="Kristyna Hughes" userId="86aeac9f-971e-413b-9f78-ace434bd0a60" providerId="ADAL" clId="{D7C0F2F1-429A-457F-B4D8-532D5D59BF58}" dt="2023-04-24T07:37:02.412" v="3160" actId="14100"/>
      <pc:docMkLst>
        <pc:docMk/>
      </pc:docMkLst>
      <pc:sldChg chg="addSp delSp modSp mod">
        <pc:chgData name="Kristyna Hughes" userId="86aeac9f-971e-413b-9f78-ace434bd0a60" providerId="ADAL" clId="{D7C0F2F1-429A-457F-B4D8-532D5D59BF58}" dt="2023-04-23T01:01:07.885" v="3043" actId="1076"/>
        <pc:sldMkLst>
          <pc:docMk/>
          <pc:sldMk cId="2999736166" sldId="256"/>
        </pc:sldMkLst>
        <pc:picChg chg="del">
          <ac:chgData name="Kristyna Hughes" userId="86aeac9f-971e-413b-9f78-ace434bd0a60" providerId="ADAL" clId="{D7C0F2F1-429A-457F-B4D8-532D5D59BF58}" dt="2023-04-22T01:42:26.735" v="0" actId="478"/>
          <ac:picMkLst>
            <pc:docMk/>
            <pc:sldMk cId="2999736166" sldId="256"/>
            <ac:picMk id="5" creationId="{3B984FFA-782B-4494-9DB7-5167A8514457}"/>
          </ac:picMkLst>
        </pc:picChg>
        <pc:picChg chg="add mod">
          <ac:chgData name="Kristyna Hughes" userId="86aeac9f-971e-413b-9f78-ace434bd0a60" providerId="ADAL" clId="{D7C0F2F1-429A-457F-B4D8-532D5D59BF58}" dt="2023-04-23T01:01:07.885" v="3043" actId="1076"/>
          <ac:picMkLst>
            <pc:docMk/>
            <pc:sldMk cId="2999736166" sldId="256"/>
            <ac:picMk id="7" creationId="{3B8B924C-CC86-C008-1E77-C413BE4F077C}"/>
          </ac:picMkLst>
        </pc:picChg>
      </pc:sldChg>
      <pc:sldChg chg="addSp delSp modSp mod">
        <pc:chgData name="Kristyna Hughes" userId="86aeac9f-971e-413b-9f78-ace434bd0a60" providerId="ADAL" clId="{D7C0F2F1-429A-457F-B4D8-532D5D59BF58}" dt="2023-04-24T07:07:00.496" v="3153" actId="14100"/>
        <pc:sldMkLst>
          <pc:docMk/>
          <pc:sldMk cId="949436070" sldId="257"/>
        </pc:sldMkLst>
        <pc:spChg chg="add mod">
          <ac:chgData name="Kristyna Hughes" userId="86aeac9f-971e-413b-9f78-ace434bd0a60" providerId="ADAL" clId="{D7C0F2F1-429A-457F-B4D8-532D5D59BF58}" dt="2023-04-24T07:06:18.025" v="3147" actId="20577"/>
          <ac:spMkLst>
            <pc:docMk/>
            <pc:sldMk cId="949436070" sldId="257"/>
            <ac:spMk id="5" creationId="{6FE31CF1-C6B3-C1C6-2352-4A035090A2A3}"/>
          </ac:spMkLst>
        </pc:spChg>
        <pc:picChg chg="add del mod">
          <ac:chgData name="Kristyna Hughes" userId="86aeac9f-971e-413b-9f78-ace434bd0a60" providerId="ADAL" clId="{D7C0F2F1-429A-457F-B4D8-532D5D59BF58}" dt="2023-04-24T07:06:19.969" v="3148" actId="478"/>
          <ac:picMkLst>
            <pc:docMk/>
            <pc:sldMk cId="949436070" sldId="257"/>
            <ac:picMk id="4" creationId="{EB2BBF31-A4A6-2516-9D93-2525D01E58B5}"/>
          </ac:picMkLst>
        </pc:picChg>
        <pc:picChg chg="del">
          <ac:chgData name="Kristyna Hughes" userId="86aeac9f-971e-413b-9f78-ace434bd0a60" providerId="ADAL" clId="{D7C0F2F1-429A-457F-B4D8-532D5D59BF58}" dt="2023-04-22T01:42:30.268" v="1" actId="478"/>
          <ac:picMkLst>
            <pc:docMk/>
            <pc:sldMk cId="949436070" sldId="257"/>
            <ac:picMk id="9" creationId="{2D6C220E-60D4-6FF0-C730-883A2F395870}"/>
          </ac:picMkLst>
        </pc:picChg>
        <pc:picChg chg="add mod">
          <ac:chgData name="Kristyna Hughes" userId="86aeac9f-971e-413b-9f78-ace434bd0a60" providerId="ADAL" clId="{D7C0F2F1-429A-457F-B4D8-532D5D59BF58}" dt="2023-04-24T07:07:00.496" v="3153" actId="14100"/>
          <ac:picMkLst>
            <pc:docMk/>
            <pc:sldMk cId="949436070" sldId="257"/>
            <ac:picMk id="11" creationId="{A111631D-7746-E724-D444-D48C4431516E}"/>
          </ac:picMkLst>
        </pc:picChg>
      </pc:sldChg>
      <pc:sldChg chg="addSp delSp modSp mod setBg">
        <pc:chgData name="Kristyna Hughes" userId="86aeac9f-971e-413b-9f78-ace434bd0a60" providerId="ADAL" clId="{D7C0F2F1-429A-457F-B4D8-532D5D59BF58}" dt="2023-04-23T00:58:09.191" v="2926" actId="1076"/>
        <pc:sldMkLst>
          <pc:docMk/>
          <pc:sldMk cId="5200209" sldId="259"/>
        </pc:sldMkLst>
        <pc:spChg chg="mod">
          <ac:chgData name="Kristyna Hughes" userId="86aeac9f-971e-413b-9f78-ace434bd0a60" providerId="ADAL" clId="{D7C0F2F1-429A-457F-B4D8-532D5D59BF58}" dt="2023-04-22T02:36:02.163" v="914" actId="26606"/>
          <ac:spMkLst>
            <pc:docMk/>
            <pc:sldMk cId="5200209" sldId="259"/>
            <ac:spMk id="2" creationId="{DF79C578-1F08-216A-5403-706BD3D85303}"/>
          </ac:spMkLst>
        </pc:spChg>
        <pc:spChg chg="mod">
          <ac:chgData name="Kristyna Hughes" userId="86aeac9f-971e-413b-9f78-ace434bd0a60" providerId="ADAL" clId="{D7C0F2F1-429A-457F-B4D8-532D5D59BF58}" dt="2023-04-23T00:58:05.106" v="2925" actId="113"/>
          <ac:spMkLst>
            <pc:docMk/>
            <pc:sldMk cId="5200209" sldId="259"/>
            <ac:spMk id="3" creationId="{76626FB5-B0F0-A0DD-57F2-76101BA66E65}"/>
          </ac:spMkLst>
        </pc:spChg>
        <pc:spChg chg="del">
          <ac:chgData name="Kristyna Hughes" userId="86aeac9f-971e-413b-9f78-ace434bd0a60" providerId="ADAL" clId="{D7C0F2F1-429A-457F-B4D8-532D5D59BF58}" dt="2023-04-22T02:36:02.163" v="914" actId="26606"/>
          <ac:spMkLst>
            <pc:docMk/>
            <pc:sldMk cId="5200209" sldId="259"/>
            <ac:spMk id="8" creationId="{E80B86A7-A1EC-475B-9166-88902B033A38}"/>
          </ac:spMkLst>
        </pc:spChg>
        <pc:spChg chg="del">
          <ac:chgData name="Kristyna Hughes" userId="86aeac9f-971e-413b-9f78-ace434bd0a60" providerId="ADAL" clId="{D7C0F2F1-429A-457F-B4D8-532D5D59BF58}" dt="2023-04-22T02:36:02.163" v="914" actId="26606"/>
          <ac:spMkLst>
            <pc:docMk/>
            <pc:sldMk cId="5200209" sldId="259"/>
            <ac:spMk id="10" creationId="{C2C29CB1-9F74-4879-A6AF-AEA67B6F1F4D}"/>
          </ac:spMkLst>
        </pc:spChg>
        <pc:spChg chg="del">
          <ac:chgData name="Kristyna Hughes" userId="86aeac9f-971e-413b-9f78-ace434bd0a60" providerId="ADAL" clId="{D7C0F2F1-429A-457F-B4D8-532D5D59BF58}" dt="2023-04-22T02:36:02.163" v="914" actId="26606"/>
          <ac:spMkLst>
            <pc:docMk/>
            <pc:sldMk cId="5200209" sldId="259"/>
            <ac:spMk id="12" creationId="{7E2C7115-5336-410C-AD71-0F0952A2E5A7}"/>
          </ac:spMkLst>
        </pc:spChg>
        <pc:spChg chg="add">
          <ac:chgData name="Kristyna Hughes" userId="86aeac9f-971e-413b-9f78-ace434bd0a60" providerId="ADAL" clId="{D7C0F2F1-429A-457F-B4D8-532D5D59BF58}" dt="2023-04-22T02:36:02.163" v="914" actId="26606"/>
          <ac:spMkLst>
            <pc:docMk/>
            <pc:sldMk cId="5200209" sldId="259"/>
            <ac:spMk id="17" creationId="{9F4444CE-BC8D-4D61-B303-4C05614E62AB}"/>
          </ac:spMkLst>
        </pc:spChg>
        <pc:spChg chg="add">
          <ac:chgData name="Kristyna Hughes" userId="86aeac9f-971e-413b-9f78-ace434bd0a60" providerId="ADAL" clId="{D7C0F2F1-429A-457F-B4D8-532D5D59BF58}" dt="2023-04-22T02:36:02.163" v="914" actId="26606"/>
          <ac:spMkLst>
            <pc:docMk/>
            <pc:sldMk cId="5200209" sldId="259"/>
            <ac:spMk id="19" creationId="{62423CA5-E2E1-4789-B759-9906C1C94063}"/>
          </ac:spMkLst>
        </pc:spChg>
        <pc:spChg chg="add">
          <ac:chgData name="Kristyna Hughes" userId="86aeac9f-971e-413b-9f78-ace434bd0a60" providerId="ADAL" clId="{D7C0F2F1-429A-457F-B4D8-532D5D59BF58}" dt="2023-04-22T02:36:02.163" v="914" actId="26606"/>
          <ac:spMkLst>
            <pc:docMk/>
            <pc:sldMk cId="5200209" sldId="259"/>
            <ac:spMk id="21" creationId="{73772B81-181F-48B7-8826-4D9686D15DF5}"/>
          </ac:spMkLst>
        </pc:spChg>
        <pc:spChg chg="add">
          <ac:chgData name="Kristyna Hughes" userId="86aeac9f-971e-413b-9f78-ace434bd0a60" providerId="ADAL" clId="{D7C0F2F1-429A-457F-B4D8-532D5D59BF58}" dt="2023-04-22T02:36:02.163" v="914" actId="26606"/>
          <ac:spMkLst>
            <pc:docMk/>
            <pc:sldMk cId="5200209" sldId="259"/>
            <ac:spMk id="23" creationId="{B2205F6E-03C6-4E92-877C-E2482F6599AA}"/>
          </ac:spMkLst>
        </pc:spChg>
        <pc:picChg chg="add mod">
          <ac:chgData name="Kristyna Hughes" userId="86aeac9f-971e-413b-9f78-ace434bd0a60" providerId="ADAL" clId="{D7C0F2F1-429A-457F-B4D8-532D5D59BF58}" dt="2023-04-23T00:58:09.191" v="2926" actId="1076"/>
          <ac:picMkLst>
            <pc:docMk/>
            <pc:sldMk cId="5200209" sldId="259"/>
            <ac:picMk id="5" creationId="{3072216B-B673-FE6B-3951-4F9007F051DB}"/>
          </ac:picMkLst>
        </pc:picChg>
        <pc:picChg chg="ord">
          <ac:chgData name="Kristyna Hughes" userId="86aeac9f-971e-413b-9f78-ace434bd0a60" providerId="ADAL" clId="{D7C0F2F1-429A-457F-B4D8-532D5D59BF58}" dt="2023-04-22T02:36:02.163" v="914" actId="26606"/>
          <ac:picMkLst>
            <pc:docMk/>
            <pc:sldMk cId="5200209" sldId="259"/>
            <ac:picMk id="7" creationId="{FA4BF4ED-BFA7-23D1-00CB-AE29F898D7CC}"/>
          </ac:picMkLst>
        </pc:picChg>
      </pc:sldChg>
      <pc:sldChg chg="delSp modSp mod">
        <pc:chgData name="Kristyna Hughes" userId="86aeac9f-971e-413b-9f78-ace434bd0a60" providerId="ADAL" clId="{D7C0F2F1-429A-457F-B4D8-532D5D59BF58}" dt="2023-04-22T01:56:31.258" v="13" actId="1076"/>
        <pc:sldMkLst>
          <pc:docMk/>
          <pc:sldMk cId="1345791448" sldId="263"/>
        </pc:sldMkLst>
        <pc:spChg chg="del">
          <ac:chgData name="Kristyna Hughes" userId="86aeac9f-971e-413b-9f78-ace434bd0a60" providerId="ADAL" clId="{D7C0F2F1-429A-457F-B4D8-532D5D59BF58}" dt="2023-04-22T01:56:08.811" v="9" actId="478"/>
          <ac:spMkLst>
            <pc:docMk/>
            <pc:sldMk cId="1345791448" sldId="263"/>
            <ac:spMk id="5" creationId="{0154616E-E9A9-809E-F8CB-A3C9A86F47FA}"/>
          </ac:spMkLst>
        </pc:spChg>
        <pc:spChg chg="mod">
          <ac:chgData name="Kristyna Hughes" userId="86aeac9f-971e-413b-9f78-ace434bd0a60" providerId="ADAL" clId="{D7C0F2F1-429A-457F-B4D8-532D5D59BF58}" dt="2023-04-22T01:56:22.265" v="11" actId="1076"/>
          <ac:spMkLst>
            <pc:docMk/>
            <pc:sldMk cId="1345791448" sldId="263"/>
            <ac:spMk id="8" creationId="{5E3BFC27-6733-8963-13C2-165A3C03425F}"/>
          </ac:spMkLst>
        </pc:spChg>
        <pc:graphicFrameChg chg="mod">
          <ac:chgData name="Kristyna Hughes" userId="86aeac9f-971e-413b-9f78-ace434bd0a60" providerId="ADAL" clId="{D7C0F2F1-429A-457F-B4D8-532D5D59BF58}" dt="2023-04-22T01:56:14.391" v="10" actId="1076"/>
          <ac:graphicFrameMkLst>
            <pc:docMk/>
            <pc:sldMk cId="1345791448" sldId="263"/>
            <ac:graphicFrameMk id="53" creationId="{3C5312A1-6D86-AB24-BBF8-296AC20E4D4A}"/>
          </ac:graphicFrameMkLst>
        </pc:graphicFrameChg>
        <pc:picChg chg="del">
          <ac:chgData name="Kristyna Hughes" userId="86aeac9f-971e-413b-9f78-ace434bd0a60" providerId="ADAL" clId="{D7C0F2F1-429A-457F-B4D8-532D5D59BF58}" dt="2023-04-22T01:56:05.580" v="8" actId="478"/>
          <ac:picMkLst>
            <pc:docMk/>
            <pc:sldMk cId="1345791448" sldId="263"/>
            <ac:picMk id="4" creationId="{0E216C7E-E5FB-7B5D-FFB2-EB4B8AC0B93D}"/>
          </ac:picMkLst>
        </pc:picChg>
        <pc:picChg chg="mod">
          <ac:chgData name="Kristyna Hughes" userId="86aeac9f-971e-413b-9f78-ace434bd0a60" providerId="ADAL" clId="{D7C0F2F1-429A-457F-B4D8-532D5D59BF58}" dt="2023-04-22T01:56:31.258" v="13" actId="1076"/>
          <ac:picMkLst>
            <pc:docMk/>
            <pc:sldMk cId="1345791448" sldId="263"/>
            <ac:picMk id="7" creationId="{50AF3DF5-860B-52B7-BFAB-826B3CA60F07}"/>
          </ac:picMkLst>
        </pc:picChg>
      </pc:sldChg>
      <pc:sldChg chg="delSp del mod">
        <pc:chgData name="Kristyna Hughes" userId="86aeac9f-971e-413b-9f78-ace434bd0a60" providerId="ADAL" clId="{D7C0F2F1-429A-457F-B4D8-532D5D59BF58}" dt="2023-04-22T01:55:36.829" v="7" actId="2696"/>
        <pc:sldMkLst>
          <pc:docMk/>
          <pc:sldMk cId="28904858" sldId="264"/>
        </pc:sldMkLst>
        <pc:picChg chg="del">
          <ac:chgData name="Kristyna Hughes" userId="86aeac9f-971e-413b-9f78-ace434bd0a60" providerId="ADAL" clId="{D7C0F2F1-429A-457F-B4D8-532D5D59BF58}" dt="2023-04-22T01:42:34.521" v="2" actId="478"/>
          <ac:picMkLst>
            <pc:docMk/>
            <pc:sldMk cId="28904858" sldId="264"/>
            <ac:picMk id="6" creationId="{B1535281-A9EE-7CC3-99A3-A5A7A36F36A4}"/>
          </ac:picMkLst>
        </pc:picChg>
      </pc:sldChg>
      <pc:sldChg chg="modSp add mod ord">
        <pc:chgData name="Kristyna Hughes" userId="86aeac9f-971e-413b-9f78-ace434bd0a60" providerId="ADAL" clId="{D7C0F2F1-429A-457F-B4D8-532D5D59BF58}" dt="2023-04-24T07:07:26.599" v="3155"/>
        <pc:sldMkLst>
          <pc:docMk/>
          <pc:sldMk cId="3573573473" sldId="266"/>
        </pc:sldMkLst>
        <pc:spChg chg="mod">
          <ac:chgData name="Kristyna Hughes" userId="86aeac9f-971e-413b-9f78-ace434bd0a60" providerId="ADAL" clId="{D7C0F2F1-429A-457F-B4D8-532D5D59BF58}" dt="2023-04-22T02:05:07.371" v="296" actId="20577"/>
          <ac:spMkLst>
            <pc:docMk/>
            <pc:sldMk cId="3573573473" sldId="266"/>
            <ac:spMk id="2" creationId="{DF79C578-1F08-216A-5403-706BD3D85303}"/>
          </ac:spMkLst>
        </pc:spChg>
        <pc:spChg chg="mod">
          <ac:chgData name="Kristyna Hughes" userId="86aeac9f-971e-413b-9f78-ace434bd0a60" providerId="ADAL" clId="{D7C0F2F1-429A-457F-B4D8-532D5D59BF58}" dt="2023-04-23T00:59:07.030" v="3021" actId="207"/>
          <ac:spMkLst>
            <pc:docMk/>
            <pc:sldMk cId="3573573473" sldId="266"/>
            <ac:spMk id="3" creationId="{76626FB5-B0F0-A0DD-57F2-76101BA66E65}"/>
          </ac:spMkLst>
        </pc:spChg>
      </pc:sldChg>
      <pc:sldChg chg="addSp delSp modSp add mod ord setBg">
        <pc:chgData name="Kristyna Hughes" userId="86aeac9f-971e-413b-9f78-ace434bd0a60" providerId="ADAL" clId="{D7C0F2F1-429A-457F-B4D8-532D5D59BF58}" dt="2023-04-24T07:37:02.412" v="3160" actId="14100"/>
        <pc:sldMkLst>
          <pc:docMk/>
          <pc:sldMk cId="3074165125" sldId="267"/>
        </pc:sldMkLst>
        <pc:spChg chg="mod">
          <ac:chgData name="Kristyna Hughes" userId="86aeac9f-971e-413b-9f78-ace434bd0a60" providerId="ADAL" clId="{D7C0F2F1-429A-457F-B4D8-532D5D59BF58}" dt="2023-04-23T01:00:43.782" v="3040" actId="14100"/>
          <ac:spMkLst>
            <pc:docMk/>
            <pc:sldMk cId="3074165125" sldId="267"/>
            <ac:spMk id="2" creationId="{DF79C578-1F08-216A-5403-706BD3D85303}"/>
          </ac:spMkLst>
        </pc:spChg>
        <pc:spChg chg="del mod">
          <ac:chgData name="Kristyna Hughes" userId="86aeac9f-971e-413b-9f78-ace434bd0a60" providerId="ADAL" clId="{D7C0F2F1-429A-457F-B4D8-532D5D59BF58}" dt="2023-04-22T18:57:30.664" v="2458" actId="478"/>
          <ac:spMkLst>
            <pc:docMk/>
            <pc:sldMk cId="3074165125" sldId="267"/>
            <ac:spMk id="3" creationId="{76626FB5-B0F0-A0DD-57F2-76101BA66E65}"/>
          </ac:spMkLst>
        </pc:spChg>
        <pc:spChg chg="add del mod">
          <ac:chgData name="Kristyna Hughes" userId="86aeac9f-971e-413b-9f78-ace434bd0a60" providerId="ADAL" clId="{D7C0F2F1-429A-457F-B4D8-532D5D59BF58}" dt="2023-04-22T18:57:28.037" v="2457" actId="478"/>
          <ac:spMkLst>
            <pc:docMk/>
            <pc:sldMk cId="3074165125" sldId="267"/>
            <ac:spMk id="4" creationId="{19D1E81C-1ED7-67BA-BFF8-856FE193AE93}"/>
          </ac:spMkLst>
        </pc:spChg>
        <pc:spChg chg="add del mod">
          <ac:chgData name="Kristyna Hughes" userId="86aeac9f-971e-413b-9f78-ace434bd0a60" providerId="ADAL" clId="{D7C0F2F1-429A-457F-B4D8-532D5D59BF58}" dt="2023-04-24T07:36:56.813" v="3159" actId="478"/>
          <ac:spMkLst>
            <pc:docMk/>
            <pc:sldMk cId="3074165125" sldId="267"/>
            <ac:spMk id="5" creationId="{3F99325B-570F-D7E3-A9BA-04D843DC6100}"/>
          </ac:spMkLst>
        </pc:spChg>
        <pc:spChg chg="del">
          <ac:chgData name="Kristyna Hughes" userId="86aeac9f-971e-413b-9f78-ace434bd0a60" providerId="ADAL" clId="{D7C0F2F1-429A-457F-B4D8-532D5D59BF58}" dt="2023-04-23T00:55:27.221" v="2900" actId="26606"/>
          <ac:spMkLst>
            <pc:docMk/>
            <pc:sldMk cId="3074165125" sldId="267"/>
            <ac:spMk id="8" creationId="{E80B86A7-A1EC-475B-9166-88902B033A38}"/>
          </ac:spMkLst>
        </pc:spChg>
        <pc:spChg chg="add del mod">
          <ac:chgData name="Kristyna Hughes" userId="86aeac9f-971e-413b-9f78-ace434bd0a60" providerId="ADAL" clId="{D7C0F2F1-429A-457F-B4D8-532D5D59BF58}" dt="2023-04-22T18:57:32.579" v="2459" actId="478"/>
          <ac:spMkLst>
            <pc:docMk/>
            <pc:sldMk cId="3074165125" sldId="267"/>
            <ac:spMk id="9" creationId="{FF22FA4C-270C-B59B-C53F-FB1083959C1B}"/>
          </ac:spMkLst>
        </pc:spChg>
        <pc:spChg chg="del">
          <ac:chgData name="Kristyna Hughes" userId="86aeac9f-971e-413b-9f78-ace434bd0a60" providerId="ADAL" clId="{D7C0F2F1-429A-457F-B4D8-532D5D59BF58}" dt="2023-04-23T00:55:27.221" v="2900" actId="26606"/>
          <ac:spMkLst>
            <pc:docMk/>
            <pc:sldMk cId="3074165125" sldId="267"/>
            <ac:spMk id="10" creationId="{C2C29CB1-9F74-4879-A6AF-AEA67B6F1F4D}"/>
          </ac:spMkLst>
        </pc:spChg>
        <pc:spChg chg="del">
          <ac:chgData name="Kristyna Hughes" userId="86aeac9f-971e-413b-9f78-ace434bd0a60" providerId="ADAL" clId="{D7C0F2F1-429A-457F-B4D8-532D5D59BF58}" dt="2023-04-23T00:55:27.221" v="2900" actId="26606"/>
          <ac:spMkLst>
            <pc:docMk/>
            <pc:sldMk cId="3074165125" sldId="267"/>
            <ac:spMk id="12" creationId="{7E2C7115-5336-410C-AD71-0F0952A2E5A7}"/>
          </ac:spMkLst>
        </pc:spChg>
        <pc:picChg chg="ord">
          <ac:chgData name="Kristyna Hughes" userId="86aeac9f-971e-413b-9f78-ace434bd0a60" providerId="ADAL" clId="{D7C0F2F1-429A-457F-B4D8-532D5D59BF58}" dt="2023-04-23T00:55:27.221" v="2900" actId="26606"/>
          <ac:picMkLst>
            <pc:docMk/>
            <pc:sldMk cId="3074165125" sldId="267"/>
            <ac:picMk id="7" creationId="{FA4BF4ED-BFA7-23D1-00CB-AE29F898D7CC}"/>
          </ac:picMkLst>
        </pc:picChg>
        <pc:picChg chg="add del">
          <ac:chgData name="Kristyna Hughes" userId="86aeac9f-971e-413b-9f78-ace434bd0a60" providerId="ADAL" clId="{D7C0F2F1-429A-457F-B4D8-532D5D59BF58}" dt="2023-04-23T00:55:05.100" v="2895" actId="478"/>
          <ac:picMkLst>
            <pc:docMk/>
            <pc:sldMk cId="3074165125" sldId="267"/>
            <ac:picMk id="13" creationId="{C4A9DD57-D8D9-30B2-4C99-39F3D34ACE63}"/>
          </ac:picMkLst>
        </pc:picChg>
        <pc:picChg chg="add del mod">
          <ac:chgData name="Kristyna Hughes" userId="86aeac9f-971e-413b-9f78-ace434bd0a60" providerId="ADAL" clId="{D7C0F2F1-429A-457F-B4D8-532D5D59BF58}" dt="2023-04-23T00:55:35.902" v="2902" actId="478"/>
          <ac:picMkLst>
            <pc:docMk/>
            <pc:sldMk cId="3074165125" sldId="267"/>
            <ac:picMk id="15" creationId="{88B6817B-B484-2D2F-343B-ADCB20F6F538}"/>
          </ac:picMkLst>
        </pc:picChg>
        <pc:picChg chg="add mod">
          <ac:chgData name="Kristyna Hughes" userId="86aeac9f-971e-413b-9f78-ace434bd0a60" providerId="ADAL" clId="{D7C0F2F1-429A-457F-B4D8-532D5D59BF58}" dt="2023-04-24T07:37:02.412" v="3160" actId="14100"/>
          <ac:picMkLst>
            <pc:docMk/>
            <pc:sldMk cId="3074165125" sldId="267"/>
            <ac:picMk id="17" creationId="{A70DA727-EED4-D735-23B4-71F56703EF42}"/>
          </ac:picMkLst>
        </pc:picChg>
      </pc:sldChg>
      <pc:sldChg chg="addSp modSp add mod ord">
        <pc:chgData name="Kristyna Hughes" userId="86aeac9f-971e-413b-9f78-ace434bd0a60" providerId="ADAL" clId="{D7C0F2F1-429A-457F-B4D8-532D5D59BF58}" dt="2023-04-23T00:58:43.817" v="3020" actId="27636"/>
        <pc:sldMkLst>
          <pc:docMk/>
          <pc:sldMk cId="1978868545" sldId="268"/>
        </pc:sldMkLst>
        <pc:spChg chg="mod">
          <ac:chgData name="Kristyna Hughes" userId="86aeac9f-971e-413b-9f78-ace434bd0a60" providerId="ADAL" clId="{D7C0F2F1-429A-457F-B4D8-532D5D59BF58}" dt="2023-04-22T02:09:43.909" v="496" actId="20577"/>
          <ac:spMkLst>
            <pc:docMk/>
            <pc:sldMk cId="1978868545" sldId="268"/>
            <ac:spMk id="2" creationId="{DF79C578-1F08-216A-5403-706BD3D85303}"/>
          </ac:spMkLst>
        </pc:spChg>
        <pc:spChg chg="mod">
          <ac:chgData name="Kristyna Hughes" userId="86aeac9f-971e-413b-9f78-ace434bd0a60" providerId="ADAL" clId="{D7C0F2F1-429A-457F-B4D8-532D5D59BF58}" dt="2023-04-23T00:58:43.817" v="3020" actId="27636"/>
          <ac:spMkLst>
            <pc:docMk/>
            <pc:sldMk cId="1978868545" sldId="268"/>
            <ac:spMk id="3" creationId="{76626FB5-B0F0-A0DD-57F2-76101BA66E65}"/>
          </ac:spMkLst>
        </pc:spChg>
        <pc:picChg chg="add mod">
          <ac:chgData name="Kristyna Hughes" userId="86aeac9f-971e-413b-9f78-ace434bd0a60" providerId="ADAL" clId="{D7C0F2F1-429A-457F-B4D8-532D5D59BF58}" dt="2023-04-22T02:17:52.259" v="752" actId="14100"/>
          <ac:picMkLst>
            <pc:docMk/>
            <pc:sldMk cId="1978868545" sldId="268"/>
            <ac:picMk id="5" creationId="{0EB36025-555D-05BA-20F4-AEF1E9A37A10}"/>
          </ac:picMkLst>
        </pc:picChg>
        <pc:picChg chg="add mod">
          <ac:chgData name="Kristyna Hughes" userId="86aeac9f-971e-413b-9f78-ace434bd0a60" providerId="ADAL" clId="{D7C0F2F1-429A-457F-B4D8-532D5D59BF58}" dt="2023-04-22T02:17:46.752" v="750" actId="1076"/>
          <ac:picMkLst>
            <pc:docMk/>
            <pc:sldMk cId="1978868545" sldId="268"/>
            <ac:picMk id="9" creationId="{026332D7-EC61-9F62-D4E0-1FD6FB61E037}"/>
          </ac:picMkLst>
        </pc:picChg>
      </pc:sldChg>
      <pc:sldChg chg="addSp delSp modSp add mod ord setBg">
        <pc:chgData name="Kristyna Hughes" userId="86aeac9f-971e-413b-9f78-ace434bd0a60" providerId="ADAL" clId="{D7C0F2F1-429A-457F-B4D8-532D5D59BF58}" dt="2023-04-24T07:36:36.209" v="3157"/>
        <pc:sldMkLst>
          <pc:docMk/>
          <pc:sldMk cId="1776456748" sldId="269"/>
        </pc:sldMkLst>
        <pc:spChg chg="mod">
          <ac:chgData name="Kristyna Hughes" userId="86aeac9f-971e-413b-9f78-ace434bd0a60" providerId="ADAL" clId="{D7C0F2F1-429A-457F-B4D8-532D5D59BF58}" dt="2023-04-23T00:59:29.858" v="3022" actId="26606"/>
          <ac:spMkLst>
            <pc:docMk/>
            <pc:sldMk cId="1776456748" sldId="269"/>
            <ac:spMk id="2" creationId="{DF79C578-1F08-216A-5403-706BD3D85303}"/>
          </ac:spMkLst>
        </pc:spChg>
        <pc:spChg chg="mod">
          <ac:chgData name="Kristyna Hughes" userId="86aeac9f-971e-413b-9f78-ace434bd0a60" providerId="ADAL" clId="{D7C0F2F1-429A-457F-B4D8-532D5D59BF58}" dt="2023-04-23T00:59:44.861" v="3029" actId="27636"/>
          <ac:spMkLst>
            <pc:docMk/>
            <pc:sldMk cId="1776456748" sldId="269"/>
            <ac:spMk id="3" creationId="{76626FB5-B0F0-A0DD-57F2-76101BA66E65}"/>
          </ac:spMkLst>
        </pc:spChg>
        <pc:spChg chg="del">
          <ac:chgData name="Kristyna Hughes" userId="86aeac9f-971e-413b-9f78-ace434bd0a60" providerId="ADAL" clId="{D7C0F2F1-429A-457F-B4D8-532D5D59BF58}" dt="2023-04-23T00:59:29.858" v="3022" actId="26606"/>
          <ac:spMkLst>
            <pc:docMk/>
            <pc:sldMk cId="1776456748" sldId="269"/>
            <ac:spMk id="8" creationId="{E80B86A7-A1EC-475B-9166-88902B033A38}"/>
          </ac:spMkLst>
        </pc:spChg>
        <pc:spChg chg="del">
          <ac:chgData name="Kristyna Hughes" userId="86aeac9f-971e-413b-9f78-ace434bd0a60" providerId="ADAL" clId="{D7C0F2F1-429A-457F-B4D8-532D5D59BF58}" dt="2023-04-23T00:59:29.858" v="3022" actId="26606"/>
          <ac:spMkLst>
            <pc:docMk/>
            <pc:sldMk cId="1776456748" sldId="269"/>
            <ac:spMk id="10" creationId="{C2C29CB1-9F74-4879-A6AF-AEA67B6F1F4D}"/>
          </ac:spMkLst>
        </pc:spChg>
        <pc:spChg chg="del">
          <ac:chgData name="Kristyna Hughes" userId="86aeac9f-971e-413b-9f78-ace434bd0a60" providerId="ADAL" clId="{D7C0F2F1-429A-457F-B4D8-532D5D59BF58}" dt="2023-04-23T00:59:29.858" v="3022" actId="26606"/>
          <ac:spMkLst>
            <pc:docMk/>
            <pc:sldMk cId="1776456748" sldId="269"/>
            <ac:spMk id="12" creationId="{7E2C7115-5336-410C-AD71-0F0952A2E5A7}"/>
          </ac:spMkLst>
        </pc:spChg>
        <pc:picChg chg="add mod">
          <ac:chgData name="Kristyna Hughes" userId="86aeac9f-971e-413b-9f78-ace434bd0a60" providerId="ADAL" clId="{D7C0F2F1-429A-457F-B4D8-532D5D59BF58}" dt="2023-04-23T00:59:49.938" v="3030" actId="1076"/>
          <ac:picMkLst>
            <pc:docMk/>
            <pc:sldMk cId="1776456748" sldId="269"/>
            <ac:picMk id="16" creationId="{F0327836-4361-DE48-1C1C-359CE593BFC6}"/>
          </ac:picMkLst>
        </pc:picChg>
      </pc:sldChg>
      <pc:sldChg chg="addSp delSp modSp add mod ord">
        <pc:chgData name="Kristyna Hughes" userId="86aeac9f-971e-413b-9f78-ace434bd0a60" providerId="ADAL" clId="{D7C0F2F1-429A-457F-B4D8-532D5D59BF58}" dt="2023-04-23T00:45:28.155" v="2721"/>
        <pc:sldMkLst>
          <pc:docMk/>
          <pc:sldMk cId="2905544111" sldId="270"/>
        </pc:sldMkLst>
        <pc:spChg chg="mod">
          <ac:chgData name="Kristyna Hughes" userId="86aeac9f-971e-413b-9f78-ace434bd0a60" providerId="ADAL" clId="{D7C0F2F1-429A-457F-B4D8-532D5D59BF58}" dt="2023-04-22T18:52:46.100" v="2287" actId="20577"/>
          <ac:spMkLst>
            <pc:docMk/>
            <pc:sldMk cId="2905544111" sldId="270"/>
            <ac:spMk id="2" creationId="{DF79C578-1F08-216A-5403-706BD3D85303}"/>
          </ac:spMkLst>
        </pc:spChg>
        <pc:spChg chg="del mod">
          <ac:chgData name="Kristyna Hughes" userId="86aeac9f-971e-413b-9f78-ace434bd0a60" providerId="ADAL" clId="{D7C0F2F1-429A-457F-B4D8-532D5D59BF58}" dt="2023-04-22T20:25:30.240" v="2702" actId="478"/>
          <ac:spMkLst>
            <pc:docMk/>
            <pc:sldMk cId="2905544111" sldId="270"/>
            <ac:spMk id="3" creationId="{76626FB5-B0F0-A0DD-57F2-76101BA66E65}"/>
          </ac:spMkLst>
        </pc:spChg>
        <pc:spChg chg="del">
          <ac:chgData name="Kristyna Hughes" userId="86aeac9f-971e-413b-9f78-ace434bd0a60" providerId="ADAL" clId="{D7C0F2F1-429A-457F-B4D8-532D5D59BF58}" dt="2023-04-22T03:21:36.337" v="2176" actId="478"/>
          <ac:spMkLst>
            <pc:docMk/>
            <pc:sldMk cId="2905544111" sldId="270"/>
            <ac:spMk id="4" creationId="{19D1E81C-1ED7-67BA-BFF8-856FE193AE93}"/>
          </ac:spMkLst>
        </pc:spChg>
        <pc:spChg chg="add del mod">
          <ac:chgData name="Kristyna Hughes" userId="86aeac9f-971e-413b-9f78-ace434bd0a60" providerId="ADAL" clId="{D7C0F2F1-429A-457F-B4D8-532D5D59BF58}" dt="2023-04-22T20:25:39.847" v="2705" actId="478"/>
          <ac:spMkLst>
            <pc:docMk/>
            <pc:sldMk cId="2905544111" sldId="270"/>
            <ac:spMk id="5" creationId="{D9C3A2B5-5EA8-AB85-2112-851840315DBD}"/>
          </ac:spMkLst>
        </pc:spChg>
        <pc:spChg chg="add del mod">
          <ac:chgData name="Kristyna Hughes" userId="86aeac9f-971e-413b-9f78-ace434bd0a60" providerId="ADAL" clId="{D7C0F2F1-429A-457F-B4D8-532D5D59BF58}" dt="2023-04-22T20:25:42.471" v="2706" actId="478"/>
          <ac:spMkLst>
            <pc:docMk/>
            <pc:sldMk cId="2905544111" sldId="270"/>
            <ac:spMk id="6" creationId="{4A5B9FCF-E738-5A27-AD37-2AB8635AB91C}"/>
          </ac:spMkLst>
        </pc:spChg>
        <pc:spChg chg="add del mod">
          <ac:chgData name="Kristyna Hughes" userId="86aeac9f-971e-413b-9f78-ace434bd0a60" providerId="ADAL" clId="{D7C0F2F1-429A-457F-B4D8-532D5D59BF58}" dt="2023-04-22T20:25:33.399" v="2703" actId="478"/>
          <ac:spMkLst>
            <pc:docMk/>
            <pc:sldMk cId="2905544111" sldId="270"/>
            <ac:spMk id="11" creationId="{57F1DEE8-F8FC-8853-C73F-0A4C9422CB1E}"/>
          </ac:spMkLst>
        </pc:spChg>
        <pc:picChg chg="add mod">
          <ac:chgData name="Kristyna Hughes" userId="86aeac9f-971e-413b-9f78-ace434bd0a60" providerId="ADAL" clId="{D7C0F2F1-429A-457F-B4D8-532D5D59BF58}" dt="2023-04-22T20:26:22.066" v="2710" actId="1076"/>
          <ac:picMkLst>
            <pc:docMk/>
            <pc:sldMk cId="2905544111" sldId="270"/>
            <ac:picMk id="14" creationId="{F4397BEC-1F52-DB6C-384B-3F65C169C5E4}"/>
          </ac:picMkLst>
        </pc:picChg>
        <pc:picChg chg="add del mod">
          <ac:chgData name="Kristyna Hughes" userId="86aeac9f-971e-413b-9f78-ace434bd0a60" providerId="ADAL" clId="{D7C0F2F1-429A-457F-B4D8-532D5D59BF58}" dt="2023-04-22T20:26:54.745" v="2715" actId="478"/>
          <ac:picMkLst>
            <pc:docMk/>
            <pc:sldMk cId="2905544111" sldId="270"/>
            <ac:picMk id="16" creationId="{C711308B-406D-FDA1-4B4B-B509F6974B9C}"/>
          </ac:picMkLst>
        </pc:picChg>
        <pc:picChg chg="add mod">
          <ac:chgData name="Kristyna Hughes" userId="86aeac9f-971e-413b-9f78-ace434bd0a60" providerId="ADAL" clId="{D7C0F2F1-429A-457F-B4D8-532D5D59BF58}" dt="2023-04-22T20:27:25.729" v="2719" actId="14100"/>
          <ac:picMkLst>
            <pc:docMk/>
            <pc:sldMk cId="2905544111" sldId="270"/>
            <ac:picMk id="18" creationId="{01764E90-8FD3-7EB3-325E-C04BF1466DC0}"/>
          </ac:picMkLst>
        </pc:picChg>
      </pc:sldChg>
      <pc:sldChg chg="delSp modSp add mod setBg delDesignElem">
        <pc:chgData name="Kristyna Hughes" userId="86aeac9f-971e-413b-9f78-ace434bd0a60" providerId="ADAL" clId="{D7C0F2F1-429A-457F-B4D8-532D5D59BF58}" dt="2023-04-22T20:24:16.358" v="2489" actId="27636"/>
        <pc:sldMkLst>
          <pc:docMk/>
          <pc:sldMk cId="2635043951" sldId="271"/>
        </pc:sldMkLst>
        <pc:spChg chg="mod">
          <ac:chgData name="Kristyna Hughes" userId="86aeac9f-971e-413b-9f78-ace434bd0a60" providerId="ADAL" clId="{D7C0F2F1-429A-457F-B4D8-532D5D59BF58}" dt="2023-04-22T20:24:16.358" v="2489" actId="27636"/>
          <ac:spMkLst>
            <pc:docMk/>
            <pc:sldMk cId="2635043951" sldId="271"/>
            <ac:spMk id="2" creationId="{DF79C578-1F08-216A-5403-706BD3D85303}"/>
          </ac:spMkLst>
        </pc:spChg>
        <pc:spChg chg="del">
          <ac:chgData name="Kristyna Hughes" userId="86aeac9f-971e-413b-9f78-ace434bd0a60" providerId="ADAL" clId="{D7C0F2F1-429A-457F-B4D8-532D5D59BF58}" dt="2023-04-22T20:24:04.824" v="2463"/>
          <ac:spMkLst>
            <pc:docMk/>
            <pc:sldMk cId="2635043951" sldId="271"/>
            <ac:spMk id="31" creationId="{03D271DD-C9EA-4985-BA0C-037A88FA3040}"/>
          </ac:spMkLst>
        </pc:spChg>
        <pc:grpChg chg="del">
          <ac:chgData name="Kristyna Hughes" userId="86aeac9f-971e-413b-9f78-ace434bd0a60" providerId="ADAL" clId="{D7C0F2F1-429A-457F-B4D8-532D5D59BF58}" dt="2023-04-22T20:24:04.824" v="2463"/>
          <ac:grpSpMkLst>
            <pc:docMk/>
            <pc:sldMk cId="2635043951" sldId="271"/>
            <ac:grpSpMk id="19" creationId="{E0BF35CA-8AA0-428F-ABED-5B77A6C39154}"/>
          </ac:grpSpMkLst>
        </pc:grpChg>
      </pc:sldChg>
      <pc:sldChg chg="add">
        <pc:chgData name="Kristyna Hughes" userId="86aeac9f-971e-413b-9f78-ace434bd0a60" providerId="ADAL" clId="{D7C0F2F1-429A-457F-B4D8-532D5D59BF58}" dt="2023-04-24T07:36:53.317" v="3158" actId="2890"/>
        <pc:sldMkLst>
          <pc:docMk/>
          <pc:sldMk cId="82178932" sldId="272"/>
        </pc:sldMkLst>
      </pc:sldChg>
    </pc:docChg>
  </pc:docChgLst>
  <pc:docChgLst>
    <pc:chgData name="Kristyna Hughes" userId="86aeac9f-971e-413b-9f78-ace434bd0a60" providerId="ADAL" clId="{69EE72AB-A841-40A5-A1DA-E41E570CA1E1}"/>
    <pc:docChg chg="delSld modSld">
      <pc:chgData name="Kristyna Hughes" userId="86aeac9f-971e-413b-9f78-ace434bd0a60" providerId="ADAL" clId="{69EE72AB-A841-40A5-A1DA-E41E570CA1E1}" dt="2023-03-17T15:45:49.785" v="31"/>
      <pc:docMkLst>
        <pc:docMk/>
      </pc:docMkLst>
      <pc:sldChg chg="modSp mod">
        <pc:chgData name="Kristyna Hughes" userId="86aeac9f-971e-413b-9f78-ace434bd0a60" providerId="ADAL" clId="{69EE72AB-A841-40A5-A1DA-E41E570CA1E1}" dt="2023-03-17T15:45:23.894" v="27" actId="20577"/>
        <pc:sldMkLst>
          <pc:docMk/>
          <pc:sldMk cId="949436070" sldId="257"/>
        </pc:sldMkLst>
        <pc:spChg chg="mod">
          <ac:chgData name="Kristyna Hughes" userId="86aeac9f-971e-413b-9f78-ace434bd0a60" providerId="ADAL" clId="{69EE72AB-A841-40A5-A1DA-E41E570CA1E1}" dt="2023-03-17T15:45:23.894" v="27" actId="20577"/>
          <ac:spMkLst>
            <pc:docMk/>
            <pc:sldMk cId="949436070" sldId="257"/>
            <ac:spMk id="3" creationId="{76626FB5-B0F0-A0DD-57F2-76101BA66E65}"/>
          </ac:spMkLst>
        </pc:spChg>
      </pc:sldChg>
      <pc:sldChg chg="modSp">
        <pc:chgData name="Kristyna Hughes" userId="86aeac9f-971e-413b-9f78-ace434bd0a60" providerId="ADAL" clId="{69EE72AB-A841-40A5-A1DA-E41E570CA1E1}" dt="2023-03-17T15:45:49.785" v="31"/>
        <pc:sldMkLst>
          <pc:docMk/>
          <pc:sldMk cId="1345791448" sldId="263"/>
        </pc:sldMkLst>
        <pc:graphicFrameChg chg="mod">
          <ac:chgData name="Kristyna Hughes" userId="86aeac9f-971e-413b-9f78-ace434bd0a60" providerId="ADAL" clId="{69EE72AB-A841-40A5-A1DA-E41E570CA1E1}" dt="2023-03-17T15:45:49.785" v="31"/>
          <ac:graphicFrameMkLst>
            <pc:docMk/>
            <pc:sldMk cId="1345791448" sldId="263"/>
            <ac:graphicFrameMk id="53" creationId="{3C5312A1-6D86-AB24-BBF8-296AC20E4D4A}"/>
          </ac:graphicFrameMkLst>
        </pc:graphicFrameChg>
      </pc:sldChg>
      <pc:sldChg chg="del">
        <pc:chgData name="Kristyna Hughes" userId="86aeac9f-971e-413b-9f78-ace434bd0a60" providerId="ADAL" clId="{69EE72AB-A841-40A5-A1DA-E41E570CA1E1}" dt="2023-03-17T15:45:30.998" v="28" actId="47"/>
        <pc:sldMkLst>
          <pc:docMk/>
          <pc:sldMk cId="1703147071" sldId="266"/>
        </pc:sldMkLst>
      </pc:sldChg>
    </pc:docChg>
  </pc:docChgLst>
  <pc:docChgLst>
    <pc:chgData name="Kristyna Hughes" userId="86aeac9f-971e-413b-9f78-ace434bd0a60" providerId="ADAL" clId="{858AF42D-0FA1-4932-AD20-2806D8DCC104}"/>
    <pc:docChg chg="undo redo custSel addSld delSld modSld sldOrd modMainMaster">
      <pc:chgData name="Kristyna Hughes" userId="86aeac9f-971e-413b-9f78-ace434bd0a60" providerId="ADAL" clId="{858AF42D-0FA1-4932-AD20-2806D8DCC104}" dt="2023-05-06T05:22:43.477" v="2726" actId="1076"/>
      <pc:docMkLst>
        <pc:docMk/>
      </pc:docMkLst>
      <pc:sldChg chg="del setBg">
        <pc:chgData name="Kristyna Hughes" userId="86aeac9f-971e-413b-9f78-ace434bd0a60" providerId="ADAL" clId="{858AF42D-0FA1-4932-AD20-2806D8DCC104}" dt="2023-05-06T03:06:56.187" v="1259" actId="47"/>
        <pc:sldMkLst>
          <pc:docMk/>
          <pc:sldMk cId="2999736166" sldId="256"/>
        </pc:sldMkLst>
      </pc:sldChg>
      <pc:sldChg chg="addSp delSp modSp mod">
        <pc:chgData name="Kristyna Hughes" userId="86aeac9f-971e-413b-9f78-ace434bd0a60" providerId="ADAL" clId="{858AF42D-0FA1-4932-AD20-2806D8DCC104}" dt="2023-05-06T05:22:43.477" v="2726" actId="1076"/>
        <pc:sldMkLst>
          <pc:docMk/>
          <pc:sldMk cId="949436070" sldId="257"/>
        </pc:sldMkLst>
        <pc:picChg chg="add mod">
          <ac:chgData name="Kristyna Hughes" userId="86aeac9f-971e-413b-9f78-ace434bd0a60" providerId="ADAL" clId="{858AF42D-0FA1-4932-AD20-2806D8DCC104}" dt="2023-05-06T05:22:43.477" v="2726" actId="1076"/>
          <ac:picMkLst>
            <pc:docMk/>
            <pc:sldMk cId="949436070" sldId="257"/>
            <ac:picMk id="7" creationId="{62324215-3142-38BB-7EC4-1126123E109C}"/>
          </ac:picMkLst>
        </pc:picChg>
        <pc:picChg chg="del">
          <ac:chgData name="Kristyna Hughes" userId="86aeac9f-971e-413b-9f78-ace434bd0a60" providerId="ADAL" clId="{858AF42D-0FA1-4932-AD20-2806D8DCC104}" dt="2023-05-05T20:42:39.003" v="0" actId="478"/>
          <ac:picMkLst>
            <pc:docMk/>
            <pc:sldMk cId="949436070" sldId="257"/>
            <ac:picMk id="11" creationId="{A111631D-7746-E724-D444-D48C4431516E}"/>
          </ac:picMkLst>
        </pc:picChg>
      </pc:sldChg>
      <pc:sldChg chg="del">
        <pc:chgData name="Kristyna Hughes" userId="86aeac9f-971e-413b-9f78-ace434bd0a60" providerId="ADAL" clId="{858AF42D-0FA1-4932-AD20-2806D8DCC104}" dt="2023-05-05T20:42:43.885" v="1" actId="47"/>
        <pc:sldMkLst>
          <pc:docMk/>
          <pc:sldMk cId="1354346734" sldId="258"/>
        </pc:sldMkLst>
      </pc:sldChg>
      <pc:sldChg chg="del">
        <pc:chgData name="Kristyna Hughes" userId="86aeac9f-971e-413b-9f78-ace434bd0a60" providerId="ADAL" clId="{858AF42D-0FA1-4932-AD20-2806D8DCC104}" dt="2023-05-05T20:42:45.618" v="3" actId="47"/>
        <pc:sldMkLst>
          <pc:docMk/>
          <pc:sldMk cId="5200209" sldId="259"/>
        </pc:sldMkLst>
      </pc:sldChg>
      <pc:sldChg chg="setBg">
        <pc:chgData name="Kristyna Hughes" userId="86aeac9f-971e-413b-9f78-ace434bd0a60" providerId="ADAL" clId="{858AF42D-0FA1-4932-AD20-2806D8DCC104}" dt="2023-05-05T21:09:23.871" v="1250"/>
        <pc:sldMkLst>
          <pc:docMk/>
          <pc:sldMk cId="2660162150" sldId="260"/>
        </pc:sldMkLst>
      </pc:sldChg>
      <pc:sldChg chg="setBg">
        <pc:chgData name="Kristyna Hughes" userId="86aeac9f-971e-413b-9f78-ace434bd0a60" providerId="ADAL" clId="{858AF42D-0FA1-4932-AD20-2806D8DCC104}" dt="2023-05-05T21:09:23.871" v="1250"/>
        <pc:sldMkLst>
          <pc:docMk/>
          <pc:sldMk cId="1864573609" sldId="261"/>
        </pc:sldMkLst>
      </pc:sldChg>
      <pc:sldChg chg="setBg">
        <pc:chgData name="Kristyna Hughes" userId="86aeac9f-971e-413b-9f78-ace434bd0a60" providerId="ADAL" clId="{858AF42D-0FA1-4932-AD20-2806D8DCC104}" dt="2023-05-05T21:09:23.871" v="1250"/>
        <pc:sldMkLst>
          <pc:docMk/>
          <pc:sldMk cId="1345791448" sldId="263"/>
        </pc:sldMkLst>
      </pc:sldChg>
      <pc:sldChg chg="addSp delSp modSp add mod setBg">
        <pc:chgData name="Kristyna Hughes" userId="86aeac9f-971e-413b-9f78-ace434bd0a60" providerId="ADAL" clId="{858AF42D-0FA1-4932-AD20-2806D8DCC104}" dt="2023-05-06T03:32:50.723" v="1324" actId="20577"/>
        <pc:sldMkLst>
          <pc:docMk/>
          <pc:sldMk cId="4010742921" sldId="264"/>
        </pc:sldMkLst>
        <pc:spChg chg="mod">
          <ac:chgData name="Kristyna Hughes" userId="86aeac9f-971e-413b-9f78-ace434bd0a60" providerId="ADAL" clId="{858AF42D-0FA1-4932-AD20-2806D8DCC104}" dt="2023-05-06T03:32:50.723" v="1324" actId="20577"/>
          <ac:spMkLst>
            <pc:docMk/>
            <pc:sldMk cId="4010742921" sldId="264"/>
            <ac:spMk id="2" creationId="{DF79C578-1F08-216A-5403-706BD3D85303}"/>
          </ac:spMkLst>
        </pc:spChg>
        <pc:spChg chg="del mod">
          <ac:chgData name="Kristyna Hughes" userId="86aeac9f-971e-413b-9f78-ace434bd0a60" providerId="ADAL" clId="{858AF42D-0FA1-4932-AD20-2806D8DCC104}" dt="2023-05-06T03:15:37.122" v="1301" actId="478"/>
          <ac:spMkLst>
            <pc:docMk/>
            <pc:sldMk cId="4010742921" sldId="264"/>
            <ac:spMk id="3" creationId="{76626FB5-B0F0-A0DD-57F2-76101BA66E65}"/>
          </ac:spMkLst>
        </pc:spChg>
        <pc:spChg chg="del">
          <ac:chgData name="Kristyna Hughes" userId="86aeac9f-971e-413b-9f78-ace434bd0a60" providerId="ADAL" clId="{858AF42D-0FA1-4932-AD20-2806D8DCC104}" dt="2023-05-05T20:48:23.662" v="29" actId="478"/>
          <ac:spMkLst>
            <pc:docMk/>
            <pc:sldMk cId="4010742921" sldId="264"/>
            <ac:spMk id="5" creationId="{6FE31CF1-C6B3-C1C6-2352-4A035090A2A3}"/>
          </ac:spMkLst>
        </pc:spChg>
        <pc:spChg chg="add">
          <ac:chgData name="Kristyna Hughes" userId="86aeac9f-971e-413b-9f78-ace434bd0a60" providerId="ADAL" clId="{858AF42D-0FA1-4932-AD20-2806D8DCC104}" dt="2023-05-06T03:32:41.617" v="1307" actId="26606"/>
          <ac:spMkLst>
            <pc:docMk/>
            <pc:sldMk cId="4010742921" sldId="264"/>
            <ac:spMk id="1031" creationId="{BCED4D40-4B67-4331-AC48-79B82B4A47D8}"/>
          </ac:spMkLst>
        </pc:spChg>
        <pc:spChg chg="add">
          <ac:chgData name="Kristyna Hughes" userId="86aeac9f-971e-413b-9f78-ace434bd0a60" providerId="ADAL" clId="{858AF42D-0FA1-4932-AD20-2806D8DCC104}" dt="2023-05-06T03:32:41.617" v="1307" actId="26606"/>
          <ac:spMkLst>
            <pc:docMk/>
            <pc:sldMk cId="4010742921" sldId="264"/>
            <ac:spMk id="1033" creationId="{670CEDEF-4F34-412E-84EE-329C1E936AF5}"/>
          </ac:spMkLst>
        </pc:spChg>
        <pc:picChg chg="ord">
          <ac:chgData name="Kristyna Hughes" userId="86aeac9f-971e-413b-9f78-ace434bd0a60" providerId="ADAL" clId="{858AF42D-0FA1-4932-AD20-2806D8DCC104}" dt="2023-05-06T03:32:41.617" v="1307" actId="26606"/>
          <ac:picMkLst>
            <pc:docMk/>
            <pc:sldMk cId="4010742921" sldId="264"/>
            <ac:picMk id="4" creationId="{1D9BFB71-1460-2EC1-092C-DA6FF330711D}"/>
          </ac:picMkLst>
        </pc:picChg>
        <pc:picChg chg="add mod">
          <ac:chgData name="Kristyna Hughes" userId="86aeac9f-971e-413b-9f78-ace434bd0a60" providerId="ADAL" clId="{858AF42D-0FA1-4932-AD20-2806D8DCC104}" dt="2023-05-06T03:32:41.617" v="1307" actId="26606"/>
          <ac:picMkLst>
            <pc:docMk/>
            <pc:sldMk cId="4010742921" sldId="264"/>
            <ac:picMk id="1026" creationId="{7ABC5BC5-6256-34FF-F18F-95FB81614ADA}"/>
          </ac:picMkLst>
        </pc:picChg>
      </pc:sldChg>
      <pc:sldChg chg="del">
        <pc:chgData name="Kristyna Hughes" userId="86aeac9f-971e-413b-9f78-ace434bd0a60" providerId="ADAL" clId="{858AF42D-0FA1-4932-AD20-2806D8DCC104}" dt="2023-05-05T20:42:44.659" v="2" actId="47"/>
        <pc:sldMkLst>
          <pc:docMk/>
          <pc:sldMk cId="1957065719" sldId="265"/>
        </pc:sldMkLst>
      </pc:sldChg>
      <pc:sldChg chg="addSp delSp modSp add mod">
        <pc:chgData name="Kristyna Hughes" userId="86aeac9f-971e-413b-9f78-ace434bd0a60" providerId="ADAL" clId="{858AF42D-0FA1-4932-AD20-2806D8DCC104}" dt="2023-05-06T04:54:29.076" v="1523" actId="1076"/>
        <pc:sldMkLst>
          <pc:docMk/>
          <pc:sldMk cId="2024286706" sldId="265"/>
        </pc:sldMkLst>
        <pc:spChg chg="del mod">
          <ac:chgData name="Kristyna Hughes" userId="86aeac9f-971e-413b-9f78-ace434bd0a60" providerId="ADAL" clId="{858AF42D-0FA1-4932-AD20-2806D8DCC104}" dt="2023-05-06T03:48:26.882" v="1398" actId="478"/>
          <ac:spMkLst>
            <pc:docMk/>
            <pc:sldMk cId="2024286706" sldId="265"/>
            <ac:spMk id="2" creationId="{DF79C578-1F08-216A-5403-706BD3D85303}"/>
          </ac:spMkLst>
        </pc:spChg>
        <pc:spChg chg="del mod">
          <ac:chgData name="Kristyna Hughes" userId="86aeac9f-971e-413b-9f78-ace434bd0a60" providerId="ADAL" clId="{858AF42D-0FA1-4932-AD20-2806D8DCC104}" dt="2023-05-06T03:48:31.591" v="1400" actId="478"/>
          <ac:spMkLst>
            <pc:docMk/>
            <pc:sldMk cId="2024286706" sldId="265"/>
            <ac:spMk id="3" creationId="{76626FB5-B0F0-A0DD-57F2-76101BA66E65}"/>
          </ac:spMkLst>
        </pc:spChg>
        <pc:spChg chg="add del mod">
          <ac:chgData name="Kristyna Hughes" userId="86aeac9f-971e-413b-9f78-ace434bd0a60" providerId="ADAL" clId="{858AF42D-0FA1-4932-AD20-2806D8DCC104}" dt="2023-05-06T03:48:29.290" v="1399" actId="478"/>
          <ac:spMkLst>
            <pc:docMk/>
            <pc:sldMk cId="2024286706" sldId="265"/>
            <ac:spMk id="6" creationId="{EC0624B8-E15D-01FA-0C47-2E3C7B963183}"/>
          </ac:spMkLst>
        </pc:spChg>
        <pc:spChg chg="add del mod">
          <ac:chgData name="Kristyna Hughes" userId="86aeac9f-971e-413b-9f78-ace434bd0a60" providerId="ADAL" clId="{858AF42D-0FA1-4932-AD20-2806D8DCC104}" dt="2023-05-06T03:48:34.178" v="1401" actId="478"/>
          <ac:spMkLst>
            <pc:docMk/>
            <pc:sldMk cId="2024286706" sldId="265"/>
            <ac:spMk id="8" creationId="{433A5EEF-A3AC-AF8B-113F-1CF16D743E48}"/>
          </ac:spMkLst>
        </pc:spChg>
        <pc:picChg chg="del">
          <ac:chgData name="Kristyna Hughes" userId="86aeac9f-971e-413b-9f78-ace434bd0a60" providerId="ADAL" clId="{858AF42D-0FA1-4932-AD20-2806D8DCC104}" dt="2023-05-06T04:54:24.311" v="1521" actId="478"/>
          <ac:picMkLst>
            <pc:docMk/>
            <pc:sldMk cId="2024286706" sldId="265"/>
            <ac:picMk id="4" creationId="{1D9BFB71-1460-2EC1-092C-DA6FF330711D}"/>
          </ac:picMkLst>
        </pc:picChg>
        <pc:picChg chg="add mod">
          <ac:chgData name="Kristyna Hughes" userId="86aeac9f-971e-413b-9f78-ace434bd0a60" providerId="ADAL" clId="{858AF42D-0FA1-4932-AD20-2806D8DCC104}" dt="2023-05-06T04:54:29.076" v="1523" actId="1076"/>
          <ac:picMkLst>
            <pc:docMk/>
            <pc:sldMk cId="2024286706" sldId="265"/>
            <ac:picMk id="10" creationId="{B576AC14-58D7-B4B1-951B-50E49886EE54}"/>
          </ac:picMkLst>
        </pc:picChg>
        <pc:picChg chg="add del mod">
          <ac:chgData name="Kristyna Hughes" userId="86aeac9f-971e-413b-9f78-ace434bd0a60" providerId="ADAL" clId="{858AF42D-0FA1-4932-AD20-2806D8DCC104}" dt="2023-05-06T03:48:42.633" v="1403" actId="478"/>
          <ac:picMkLst>
            <pc:docMk/>
            <pc:sldMk cId="2024286706" sldId="265"/>
            <ac:picMk id="2050" creationId="{19ABA07C-BF55-3F76-06F2-FB3A6E0E2749}"/>
          </ac:picMkLst>
        </pc:picChg>
      </pc:sldChg>
      <pc:sldChg chg="addSp modSp add mod ord setBg">
        <pc:chgData name="Kristyna Hughes" userId="86aeac9f-971e-413b-9f78-ace434bd0a60" providerId="ADAL" clId="{858AF42D-0FA1-4932-AD20-2806D8DCC104}" dt="2023-05-06T04:41:17.875" v="1517" actId="20577"/>
        <pc:sldMkLst>
          <pc:docMk/>
          <pc:sldMk cId="1668367976" sldId="266"/>
        </pc:sldMkLst>
        <pc:spChg chg="mod">
          <ac:chgData name="Kristyna Hughes" userId="86aeac9f-971e-413b-9f78-ace434bd0a60" providerId="ADAL" clId="{858AF42D-0FA1-4932-AD20-2806D8DCC104}" dt="2023-05-06T04:06:33.398" v="1417" actId="26606"/>
          <ac:spMkLst>
            <pc:docMk/>
            <pc:sldMk cId="1668367976" sldId="266"/>
            <ac:spMk id="2" creationId="{DF79C578-1F08-216A-5403-706BD3D85303}"/>
          </ac:spMkLst>
        </pc:spChg>
        <pc:spChg chg="mod">
          <ac:chgData name="Kristyna Hughes" userId="86aeac9f-971e-413b-9f78-ace434bd0a60" providerId="ADAL" clId="{858AF42D-0FA1-4932-AD20-2806D8DCC104}" dt="2023-05-06T04:07:16.740" v="1429" actId="27636"/>
          <ac:spMkLst>
            <pc:docMk/>
            <pc:sldMk cId="1668367976" sldId="266"/>
            <ac:spMk id="3" creationId="{76626FB5-B0F0-A0DD-57F2-76101BA66E65}"/>
          </ac:spMkLst>
        </pc:spChg>
        <pc:spChg chg="add mod">
          <ac:chgData name="Kristyna Hughes" userId="86aeac9f-971e-413b-9f78-ace434bd0a60" providerId="ADAL" clId="{858AF42D-0FA1-4932-AD20-2806D8DCC104}" dt="2023-05-06T04:41:17.875" v="1517" actId="20577"/>
          <ac:spMkLst>
            <pc:docMk/>
            <pc:sldMk cId="1668367976" sldId="266"/>
            <ac:spMk id="5" creationId="{5B3C5A59-C57B-B322-B3FA-A8DC434975B6}"/>
          </ac:spMkLst>
        </pc:spChg>
        <pc:spChg chg="add">
          <ac:chgData name="Kristyna Hughes" userId="86aeac9f-971e-413b-9f78-ace434bd0a60" providerId="ADAL" clId="{858AF42D-0FA1-4932-AD20-2806D8DCC104}" dt="2023-05-06T04:06:33.398" v="1417" actId="26606"/>
          <ac:spMkLst>
            <pc:docMk/>
            <pc:sldMk cId="1668367976" sldId="266"/>
            <ac:spMk id="11" creationId="{AE2B703B-46F9-481A-A605-82E2A828C4FA}"/>
          </ac:spMkLst>
        </pc:spChg>
        <pc:spChg chg="add">
          <ac:chgData name="Kristyna Hughes" userId="86aeac9f-971e-413b-9f78-ace434bd0a60" providerId="ADAL" clId="{858AF42D-0FA1-4932-AD20-2806D8DCC104}" dt="2023-05-06T04:06:33.398" v="1417" actId="26606"/>
          <ac:spMkLst>
            <pc:docMk/>
            <pc:sldMk cId="1668367976" sldId="266"/>
            <ac:spMk id="13" creationId="{F13BE4D7-0C3D-4906-B230-A1C5B4665CCF}"/>
          </ac:spMkLst>
        </pc:spChg>
        <pc:picChg chg="mod">
          <ac:chgData name="Kristyna Hughes" userId="86aeac9f-971e-413b-9f78-ace434bd0a60" providerId="ADAL" clId="{858AF42D-0FA1-4932-AD20-2806D8DCC104}" dt="2023-05-06T04:06:38.307" v="1419" actId="1076"/>
          <ac:picMkLst>
            <pc:docMk/>
            <pc:sldMk cId="1668367976" sldId="266"/>
            <ac:picMk id="4" creationId="{1D9BFB71-1460-2EC1-092C-DA6FF330711D}"/>
          </ac:picMkLst>
        </pc:picChg>
      </pc:sldChg>
      <pc:sldChg chg="del">
        <pc:chgData name="Kristyna Hughes" userId="86aeac9f-971e-413b-9f78-ace434bd0a60" providerId="ADAL" clId="{858AF42D-0FA1-4932-AD20-2806D8DCC104}" dt="2023-05-05T20:42:47.288" v="6" actId="47"/>
        <pc:sldMkLst>
          <pc:docMk/>
          <pc:sldMk cId="3573573473" sldId="266"/>
        </pc:sldMkLst>
      </pc:sldChg>
      <pc:sldChg chg="addSp modSp add mod setBg">
        <pc:chgData name="Kristyna Hughes" userId="86aeac9f-971e-413b-9f78-ace434bd0a60" providerId="ADAL" clId="{858AF42D-0FA1-4932-AD20-2806D8DCC104}" dt="2023-05-06T05:14:41.430" v="2604" actId="20577"/>
        <pc:sldMkLst>
          <pc:docMk/>
          <pc:sldMk cId="146538252" sldId="267"/>
        </pc:sldMkLst>
        <pc:spChg chg="mod">
          <ac:chgData name="Kristyna Hughes" userId="86aeac9f-971e-413b-9f78-ace434bd0a60" providerId="ADAL" clId="{858AF42D-0FA1-4932-AD20-2806D8DCC104}" dt="2023-05-06T05:05:56.075" v="1791" actId="26606"/>
          <ac:spMkLst>
            <pc:docMk/>
            <pc:sldMk cId="146538252" sldId="267"/>
            <ac:spMk id="2" creationId="{DF79C578-1F08-216A-5403-706BD3D85303}"/>
          </ac:spMkLst>
        </pc:spChg>
        <pc:spChg chg="mod">
          <ac:chgData name="Kristyna Hughes" userId="86aeac9f-971e-413b-9f78-ace434bd0a60" providerId="ADAL" clId="{858AF42D-0FA1-4932-AD20-2806D8DCC104}" dt="2023-05-06T05:14:41.430" v="2604" actId="20577"/>
          <ac:spMkLst>
            <pc:docMk/>
            <pc:sldMk cId="146538252" sldId="267"/>
            <ac:spMk id="3" creationId="{76626FB5-B0F0-A0DD-57F2-76101BA66E65}"/>
          </ac:spMkLst>
        </pc:spChg>
        <pc:spChg chg="add">
          <ac:chgData name="Kristyna Hughes" userId="86aeac9f-971e-413b-9f78-ace434bd0a60" providerId="ADAL" clId="{858AF42D-0FA1-4932-AD20-2806D8DCC104}" dt="2023-05-06T05:05:56.075" v="1791" actId="26606"/>
          <ac:spMkLst>
            <pc:docMk/>
            <pc:sldMk cId="146538252" sldId="267"/>
            <ac:spMk id="4103" creationId="{12609869-9E80-471B-A487-A53288E0E791}"/>
          </ac:spMkLst>
        </pc:spChg>
        <pc:spChg chg="add">
          <ac:chgData name="Kristyna Hughes" userId="86aeac9f-971e-413b-9f78-ace434bd0a60" providerId="ADAL" clId="{858AF42D-0FA1-4932-AD20-2806D8DCC104}" dt="2023-05-06T05:05:56.075" v="1791" actId="26606"/>
          <ac:spMkLst>
            <pc:docMk/>
            <pc:sldMk cId="146538252" sldId="267"/>
            <ac:spMk id="4105" creationId="{7004738A-9D34-43E8-97D2-CA0EED4F8BE0}"/>
          </ac:spMkLst>
        </pc:spChg>
        <pc:spChg chg="add">
          <ac:chgData name="Kristyna Hughes" userId="86aeac9f-971e-413b-9f78-ace434bd0a60" providerId="ADAL" clId="{858AF42D-0FA1-4932-AD20-2806D8DCC104}" dt="2023-05-06T05:05:56.075" v="1791" actId="26606"/>
          <ac:spMkLst>
            <pc:docMk/>
            <pc:sldMk cId="146538252" sldId="267"/>
            <ac:spMk id="4107" creationId="{B8B8D07F-F13E-443E-BA68-2D26672D76B9}"/>
          </ac:spMkLst>
        </pc:spChg>
        <pc:spChg chg="add">
          <ac:chgData name="Kristyna Hughes" userId="86aeac9f-971e-413b-9f78-ace434bd0a60" providerId="ADAL" clId="{858AF42D-0FA1-4932-AD20-2806D8DCC104}" dt="2023-05-06T05:05:56.075" v="1791" actId="26606"/>
          <ac:spMkLst>
            <pc:docMk/>
            <pc:sldMk cId="146538252" sldId="267"/>
            <ac:spMk id="4109" creationId="{2813A4FA-24A5-41ED-A534-3807D1B2F344}"/>
          </ac:spMkLst>
        </pc:spChg>
        <pc:spChg chg="add">
          <ac:chgData name="Kristyna Hughes" userId="86aeac9f-971e-413b-9f78-ace434bd0a60" providerId="ADAL" clId="{858AF42D-0FA1-4932-AD20-2806D8DCC104}" dt="2023-05-06T05:05:56.075" v="1791" actId="26606"/>
          <ac:spMkLst>
            <pc:docMk/>
            <pc:sldMk cId="146538252" sldId="267"/>
            <ac:spMk id="4111" creationId="{C3944F27-CA70-4E84-A51A-E6BF89558979}"/>
          </ac:spMkLst>
        </pc:spChg>
        <pc:picChg chg="ord">
          <ac:chgData name="Kristyna Hughes" userId="86aeac9f-971e-413b-9f78-ace434bd0a60" providerId="ADAL" clId="{858AF42D-0FA1-4932-AD20-2806D8DCC104}" dt="2023-05-06T05:05:56.075" v="1791" actId="26606"/>
          <ac:picMkLst>
            <pc:docMk/>
            <pc:sldMk cId="146538252" sldId="267"/>
            <ac:picMk id="4" creationId="{1D9BFB71-1460-2EC1-092C-DA6FF330711D}"/>
          </ac:picMkLst>
        </pc:picChg>
        <pc:picChg chg="add mod">
          <ac:chgData name="Kristyna Hughes" userId="86aeac9f-971e-413b-9f78-ace434bd0a60" providerId="ADAL" clId="{858AF42D-0FA1-4932-AD20-2806D8DCC104}" dt="2023-05-06T05:05:56.075" v="1791" actId="26606"/>
          <ac:picMkLst>
            <pc:docMk/>
            <pc:sldMk cId="146538252" sldId="267"/>
            <ac:picMk id="4098" creationId="{0F4BB1CC-F097-B196-1430-0822F090F64D}"/>
          </ac:picMkLst>
        </pc:picChg>
      </pc:sldChg>
      <pc:sldChg chg="del">
        <pc:chgData name="Kristyna Hughes" userId="86aeac9f-971e-413b-9f78-ace434bd0a60" providerId="ADAL" clId="{858AF42D-0FA1-4932-AD20-2806D8DCC104}" dt="2023-05-05T20:42:51.459" v="7" actId="47"/>
        <pc:sldMkLst>
          <pc:docMk/>
          <pc:sldMk cId="3074165125" sldId="267"/>
        </pc:sldMkLst>
      </pc:sldChg>
      <pc:sldChg chg="modSp add del mod">
        <pc:chgData name="Kristyna Hughes" userId="86aeac9f-971e-413b-9f78-ace434bd0a60" providerId="ADAL" clId="{858AF42D-0FA1-4932-AD20-2806D8DCC104}" dt="2023-05-06T05:04:01.279" v="1681" actId="2696"/>
        <pc:sldMkLst>
          <pc:docMk/>
          <pc:sldMk cId="228184706" sldId="268"/>
        </pc:sldMkLst>
        <pc:spChg chg="mod">
          <ac:chgData name="Kristyna Hughes" userId="86aeac9f-971e-413b-9f78-ace434bd0a60" providerId="ADAL" clId="{858AF42D-0FA1-4932-AD20-2806D8DCC104}" dt="2023-05-05T20:49:39.908" v="191" actId="20577"/>
          <ac:spMkLst>
            <pc:docMk/>
            <pc:sldMk cId="228184706" sldId="268"/>
            <ac:spMk id="2" creationId="{DF79C578-1F08-216A-5403-706BD3D85303}"/>
          </ac:spMkLst>
        </pc:spChg>
      </pc:sldChg>
      <pc:sldChg chg="del">
        <pc:chgData name="Kristyna Hughes" userId="86aeac9f-971e-413b-9f78-ace434bd0a60" providerId="ADAL" clId="{858AF42D-0FA1-4932-AD20-2806D8DCC104}" dt="2023-05-05T20:42:46.891" v="5" actId="47"/>
        <pc:sldMkLst>
          <pc:docMk/>
          <pc:sldMk cId="1978868545" sldId="268"/>
        </pc:sldMkLst>
      </pc:sldChg>
      <pc:sldChg chg="del">
        <pc:chgData name="Kristyna Hughes" userId="86aeac9f-971e-413b-9f78-ace434bd0a60" providerId="ADAL" clId="{858AF42D-0FA1-4932-AD20-2806D8DCC104}" dt="2023-05-05T20:42:46.290" v="4" actId="47"/>
        <pc:sldMkLst>
          <pc:docMk/>
          <pc:sldMk cId="1776456748" sldId="269"/>
        </pc:sldMkLst>
      </pc:sldChg>
      <pc:sldChg chg="modSp add del mod ord">
        <pc:chgData name="Kristyna Hughes" userId="86aeac9f-971e-413b-9f78-ace434bd0a60" providerId="ADAL" clId="{858AF42D-0FA1-4932-AD20-2806D8DCC104}" dt="2023-05-06T05:03:56.402" v="1680" actId="2696"/>
        <pc:sldMkLst>
          <pc:docMk/>
          <pc:sldMk cId="3726142936" sldId="269"/>
        </pc:sldMkLst>
        <pc:spChg chg="mod">
          <ac:chgData name="Kristyna Hughes" userId="86aeac9f-971e-413b-9f78-ace434bd0a60" providerId="ADAL" clId="{858AF42D-0FA1-4932-AD20-2806D8DCC104}" dt="2023-05-05T20:50:02.034" v="248" actId="20577"/>
          <ac:spMkLst>
            <pc:docMk/>
            <pc:sldMk cId="3726142936" sldId="269"/>
            <ac:spMk id="2" creationId="{DF79C578-1F08-216A-5403-706BD3D85303}"/>
          </ac:spMkLst>
        </pc:spChg>
        <pc:spChg chg="mod">
          <ac:chgData name="Kristyna Hughes" userId="86aeac9f-971e-413b-9f78-ace434bd0a60" providerId="ADAL" clId="{858AF42D-0FA1-4932-AD20-2806D8DCC104}" dt="2023-05-05T20:50:17.150" v="300" actId="20577"/>
          <ac:spMkLst>
            <pc:docMk/>
            <pc:sldMk cId="3726142936" sldId="269"/>
            <ac:spMk id="3" creationId="{76626FB5-B0F0-A0DD-57F2-76101BA66E65}"/>
          </ac:spMkLst>
        </pc:spChg>
      </pc:sldChg>
      <pc:sldChg chg="del">
        <pc:chgData name="Kristyna Hughes" userId="86aeac9f-971e-413b-9f78-ace434bd0a60" providerId="ADAL" clId="{858AF42D-0FA1-4932-AD20-2806D8DCC104}" dt="2023-05-05T20:42:52.975" v="9" actId="47"/>
        <pc:sldMkLst>
          <pc:docMk/>
          <pc:sldMk cId="2905544111" sldId="270"/>
        </pc:sldMkLst>
      </pc:sldChg>
      <pc:sldChg chg="addSp delSp modSp add mod">
        <pc:chgData name="Kristyna Hughes" userId="86aeac9f-971e-413b-9f78-ace434bd0a60" providerId="ADAL" clId="{858AF42D-0FA1-4932-AD20-2806D8DCC104}" dt="2023-05-06T05:17:07.698" v="2724" actId="20577"/>
        <pc:sldMkLst>
          <pc:docMk/>
          <pc:sldMk cId="3006338414" sldId="270"/>
        </pc:sldMkLst>
        <pc:spChg chg="mod">
          <ac:chgData name="Kristyna Hughes" userId="86aeac9f-971e-413b-9f78-ace434bd0a60" providerId="ADAL" clId="{858AF42D-0FA1-4932-AD20-2806D8DCC104}" dt="2023-05-06T05:10:31.388" v="2234" actId="20577"/>
          <ac:spMkLst>
            <pc:docMk/>
            <pc:sldMk cId="3006338414" sldId="270"/>
            <ac:spMk id="2" creationId="{DF79C578-1F08-216A-5403-706BD3D85303}"/>
          </ac:spMkLst>
        </pc:spChg>
        <pc:spChg chg="del mod">
          <ac:chgData name="Kristyna Hughes" userId="86aeac9f-971e-413b-9f78-ace434bd0a60" providerId="ADAL" clId="{858AF42D-0FA1-4932-AD20-2806D8DCC104}" dt="2023-05-06T05:08:11.908" v="1912" actId="478"/>
          <ac:spMkLst>
            <pc:docMk/>
            <pc:sldMk cId="3006338414" sldId="270"/>
            <ac:spMk id="3" creationId="{76626FB5-B0F0-A0DD-57F2-76101BA66E65}"/>
          </ac:spMkLst>
        </pc:spChg>
        <pc:spChg chg="add mod">
          <ac:chgData name="Kristyna Hughes" userId="86aeac9f-971e-413b-9f78-ace434bd0a60" providerId="ADAL" clId="{858AF42D-0FA1-4932-AD20-2806D8DCC104}" dt="2023-05-06T05:17:07.698" v="2724" actId="20577"/>
          <ac:spMkLst>
            <pc:docMk/>
            <pc:sldMk cId="3006338414" sldId="270"/>
            <ac:spMk id="7" creationId="{A1EE3650-9217-7D7F-CF7E-729457377B28}"/>
          </ac:spMkLst>
        </pc:spChg>
        <pc:picChg chg="add mod">
          <ac:chgData name="Kristyna Hughes" userId="86aeac9f-971e-413b-9f78-ace434bd0a60" providerId="ADAL" clId="{858AF42D-0FA1-4932-AD20-2806D8DCC104}" dt="2023-05-06T05:08:36.302" v="1920" actId="14100"/>
          <ac:picMkLst>
            <pc:docMk/>
            <pc:sldMk cId="3006338414" sldId="270"/>
            <ac:picMk id="5" creationId="{7B284440-B6B3-68FC-A56F-E4394DF293D0}"/>
          </ac:picMkLst>
        </pc:picChg>
        <pc:picChg chg="add del mod">
          <ac:chgData name="Kristyna Hughes" userId="86aeac9f-971e-413b-9f78-ace434bd0a60" providerId="ADAL" clId="{858AF42D-0FA1-4932-AD20-2806D8DCC104}" dt="2023-05-05T20:52:05.157" v="385"/>
          <ac:picMkLst>
            <pc:docMk/>
            <pc:sldMk cId="3006338414" sldId="270"/>
            <ac:picMk id="6" creationId="{B1791B87-B9E1-698C-4543-9B1110A56125}"/>
          </ac:picMkLst>
        </pc:picChg>
      </pc:sldChg>
      <pc:sldChg chg="delSp modSp add del mod">
        <pc:chgData name="Kristyna Hughes" userId="86aeac9f-971e-413b-9f78-ace434bd0a60" providerId="ADAL" clId="{858AF42D-0FA1-4932-AD20-2806D8DCC104}" dt="2023-05-06T04:17:14.396" v="1464" actId="47"/>
        <pc:sldMkLst>
          <pc:docMk/>
          <pc:sldMk cId="1525040039" sldId="271"/>
        </pc:sldMkLst>
        <pc:spChg chg="mod">
          <ac:chgData name="Kristyna Hughes" userId="86aeac9f-971e-413b-9f78-ace434bd0a60" providerId="ADAL" clId="{858AF42D-0FA1-4932-AD20-2806D8DCC104}" dt="2023-05-05T20:52:18.833" v="438" actId="20577"/>
          <ac:spMkLst>
            <pc:docMk/>
            <pc:sldMk cId="1525040039" sldId="271"/>
            <ac:spMk id="2" creationId="{DF79C578-1F08-216A-5403-706BD3D85303}"/>
          </ac:spMkLst>
        </pc:spChg>
        <pc:picChg chg="del">
          <ac:chgData name="Kristyna Hughes" userId="86aeac9f-971e-413b-9f78-ace434bd0a60" providerId="ADAL" clId="{858AF42D-0FA1-4932-AD20-2806D8DCC104}" dt="2023-05-05T20:52:20.669" v="439" actId="478"/>
          <ac:picMkLst>
            <pc:docMk/>
            <pc:sldMk cId="1525040039" sldId="271"/>
            <ac:picMk id="5" creationId="{7B284440-B6B3-68FC-A56F-E4394DF293D0}"/>
          </ac:picMkLst>
        </pc:picChg>
      </pc:sldChg>
      <pc:sldChg chg="del">
        <pc:chgData name="Kristyna Hughes" userId="86aeac9f-971e-413b-9f78-ace434bd0a60" providerId="ADAL" clId="{858AF42D-0FA1-4932-AD20-2806D8DCC104}" dt="2023-05-05T20:42:53.812" v="10" actId="47"/>
        <pc:sldMkLst>
          <pc:docMk/>
          <pc:sldMk cId="2635043951" sldId="271"/>
        </pc:sldMkLst>
      </pc:sldChg>
      <pc:sldChg chg="del">
        <pc:chgData name="Kristyna Hughes" userId="86aeac9f-971e-413b-9f78-ace434bd0a60" providerId="ADAL" clId="{858AF42D-0FA1-4932-AD20-2806D8DCC104}" dt="2023-05-05T20:42:52.135" v="8" actId="47"/>
        <pc:sldMkLst>
          <pc:docMk/>
          <pc:sldMk cId="82178932" sldId="272"/>
        </pc:sldMkLst>
      </pc:sldChg>
      <pc:sldChg chg="addSp delSp modSp add mod setBg delDesignElem">
        <pc:chgData name="Kristyna Hughes" userId="86aeac9f-971e-413b-9f78-ace434bd0a60" providerId="ADAL" clId="{858AF42D-0FA1-4932-AD20-2806D8DCC104}" dt="2023-05-06T04:16:37.164" v="1462" actId="26606"/>
        <pc:sldMkLst>
          <pc:docMk/>
          <pc:sldMk cId="3469433493" sldId="297"/>
        </pc:sldMkLst>
        <pc:spChg chg="mod">
          <ac:chgData name="Kristyna Hughes" userId="86aeac9f-971e-413b-9f78-ace434bd0a60" providerId="ADAL" clId="{858AF42D-0FA1-4932-AD20-2806D8DCC104}" dt="2023-05-06T04:16:37.164" v="1462" actId="26606"/>
          <ac:spMkLst>
            <pc:docMk/>
            <pc:sldMk cId="3469433493" sldId="297"/>
            <ac:spMk id="2" creationId="{DF79C578-1F08-216A-5403-706BD3D85303}"/>
          </ac:spMkLst>
        </pc:spChg>
        <pc:spChg chg="add del">
          <ac:chgData name="Kristyna Hughes" userId="86aeac9f-971e-413b-9f78-ace434bd0a60" providerId="ADAL" clId="{858AF42D-0FA1-4932-AD20-2806D8DCC104}" dt="2023-05-06T04:16:37.164" v="1462" actId="26606"/>
          <ac:spMkLst>
            <pc:docMk/>
            <pc:sldMk cId="3469433493" sldId="297"/>
            <ac:spMk id="14" creationId="{BCED4D40-4B67-4331-AC48-79B82B4A47D8}"/>
          </ac:spMkLst>
        </pc:spChg>
        <pc:spChg chg="add del">
          <ac:chgData name="Kristyna Hughes" userId="86aeac9f-971e-413b-9f78-ace434bd0a60" providerId="ADAL" clId="{858AF42D-0FA1-4932-AD20-2806D8DCC104}" dt="2023-05-06T04:16:37.164" v="1462" actId="26606"/>
          <ac:spMkLst>
            <pc:docMk/>
            <pc:sldMk cId="3469433493" sldId="297"/>
            <ac:spMk id="16" creationId="{670CEDEF-4F34-412E-84EE-329C1E936AF5}"/>
          </ac:spMkLst>
        </pc:spChg>
        <pc:grpChg chg="del">
          <ac:chgData name="Kristyna Hughes" userId="86aeac9f-971e-413b-9f78-ace434bd0a60" providerId="ADAL" clId="{858AF42D-0FA1-4932-AD20-2806D8DCC104}" dt="2023-05-05T20:52:38.345" v="442"/>
          <ac:grpSpMkLst>
            <pc:docMk/>
            <pc:sldMk cId="3469433493" sldId="297"/>
            <ac:grpSpMk id="51" creationId="{E0BF35CA-8AA0-428F-ABED-5B77A6C39154}"/>
          </ac:grpSpMkLst>
        </pc:grpChg>
        <pc:picChg chg="add mod">
          <ac:chgData name="Kristyna Hughes" userId="86aeac9f-971e-413b-9f78-ace434bd0a60" providerId="ADAL" clId="{858AF42D-0FA1-4932-AD20-2806D8DCC104}" dt="2023-05-06T04:15:29.336" v="1447"/>
          <ac:picMkLst>
            <pc:docMk/>
            <pc:sldMk cId="3469433493" sldId="297"/>
            <ac:picMk id="3" creationId="{92B78CDF-E22C-A2C1-E048-6D9DD4B1E734}"/>
          </ac:picMkLst>
        </pc:picChg>
        <pc:picChg chg="del">
          <ac:chgData name="Kristyna Hughes" userId="86aeac9f-971e-413b-9f78-ace434bd0a60" providerId="ADAL" clId="{858AF42D-0FA1-4932-AD20-2806D8DCC104}" dt="2023-05-06T04:15:28.926" v="1446" actId="478"/>
          <ac:picMkLst>
            <pc:docMk/>
            <pc:sldMk cId="3469433493" sldId="297"/>
            <ac:picMk id="7" creationId="{FA4BF4ED-BFA7-23D1-00CB-AE29F898D7CC}"/>
          </ac:picMkLst>
        </pc:picChg>
        <pc:picChg chg="mod">
          <ac:chgData name="Kristyna Hughes" userId="86aeac9f-971e-413b-9f78-ace434bd0a60" providerId="ADAL" clId="{858AF42D-0FA1-4932-AD20-2806D8DCC104}" dt="2023-05-06T04:16:37.164" v="1462" actId="26606"/>
          <ac:picMkLst>
            <pc:docMk/>
            <pc:sldMk cId="3469433493" sldId="297"/>
            <ac:picMk id="9" creationId="{B8C74664-6238-049D-2D0E-34E4BEAB1F0E}"/>
          </ac:picMkLst>
        </pc:picChg>
      </pc:sldChg>
      <pc:sldChg chg="addSp delSp modSp add mod setBg delDesignElem">
        <pc:chgData name="Kristyna Hughes" userId="86aeac9f-971e-413b-9f78-ace434bd0a60" providerId="ADAL" clId="{858AF42D-0FA1-4932-AD20-2806D8DCC104}" dt="2023-05-06T04:16:43.041" v="1463" actId="14100"/>
        <pc:sldMkLst>
          <pc:docMk/>
          <pc:sldMk cId="1899020662" sldId="298"/>
        </pc:sldMkLst>
        <pc:spChg chg="mod">
          <ac:chgData name="Kristyna Hughes" userId="86aeac9f-971e-413b-9f78-ace434bd0a60" providerId="ADAL" clId="{858AF42D-0FA1-4932-AD20-2806D8DCC104}" dt="2023-05-06T04:16:30.890" v="1460" actId="26606"/>
          <ac:spMkLst>
            <pc:docMk/>
            <pc:sldMk cId="1899020662" sldId="298"/>
            <ac:spMk id="2" creationId="{DF79C578-1F08-216A-5403-706BD3D85303}"/>
          </ac:spMkLst>
        </pc:spChg>
        <pc:spChg chg="mod">
          <ac:chgData name="Kristyna Hughes" userId="86aeac9f-971e-413b-9f78-ace434bd0a60" providerId="ADAL" clId="{858AF42D-0FA1-4932-AD20-2806D8DCC104}" dt="2023-05-06T04:16:43.041" v="1463" actId="14100"/>
          <ac:spMkLst>
            <pc:docMk/>
            <pc:sldMk cId="1899020662" sldId="298"/>
            <ac:spMk id="5" creationId="{BCDCE653-16E9-D7C2-551F-14DD4AC440BE}"/>
          </ac:spMkLst>
        </pc:spChg>
        <pc:spChg chg="add del">
          <ac:chgData name="Kristyna Hughes" userId="86aeac9f-971e-413b-9f78-ace434bd0a60" providerId="ADAL" clId="{858AF42D-0FA1-4932-AD20-2806D8DCC104}" dt="2023-05-06T04:15:57.849" v="1452" actId="26606"/>
          <ac:spMkLst>
            <pc:docMk/>
            <pc:sldMk cId="1899020662" sldId="298"/>
            <ac:spMk id="10" creationId="{7B831B6F-405A-4B47-B9BB-5CA88F285844}"/>
          </ac:spMkLst>
        </pc:spChg>
        <pc:spChg chg="add del">
          <ac:chgData name="Kristyna Hughes" userId="86aeac9f-971e-413b-9f78-ace434bd0a60" providerId="ADAL" clId="{858AF42D-0FA1-4932-AD20-2806D8DCC104}" dt="2023-05-06T04:15:57.849" v="1452" actId="26606"/>
          <ac:spMkLst>
            <pc:docMk/>
            <pc:sldMk cId="1899020662" sldId="298"/>
            <ac:spMk id="12" creationId="{953EE71A-6488-4203-A7C4-77102FD0DCCA}"/>
          </ac:spMkLst>
        </pc:spChg>
        <pc:spChg chg="add del">
          <ac:chgData name="Kristyna Hughes" userId="86aeac9f-971e-413b-9f78-ace434bd0a60" providerId="ADAL" clId="{858AF42D-0FA1-4932-AD20-2806D8DCC104}" dt="2023-05-06T04:16:13.162" v="1454" actId="26606"/>
          <ac:spMkLst>
            <pc:docMk/>
            <pc:sldMk cId="1899020662" sldId="298"/>
            <ac:spMk id="15" creationId="{CED4ADB3-C6E5-44F4-960B-D8CDEC8E8A29}"/>
          </ac:spMkLst>
        </pc:spChg>
        <pc:spChg chg="add del">
          <ac:chgData name="Kristyna Hughes" userId="86aeac9f-971e-413b-9f78-ace434bd0a60" providerId="ADAL" clId="{858AF42D-0FA1-4932-AD20-2806D8DCC104}" dt="2023-05-06T04:16:13.162" v="1454" actId="26606"/>
          <ac:spMkLst>
            <pc:docMk/>
            <pc:sldMk cId="1899020662" sldId="298"/>
            <ac:spMk id="16" creationId="{E46B98A5-2874-4160-A801-37F774304EC1}"/>
          </ac:spMkLst>
        </pc:spChg>
        <pc:spChg chg="add del">
          <ac:chgData name="Kristyna Hughes" userId="86aeac9f-971e-413b-9f78-ace434bd0a60" providerId="ADAL" clId="{858AF42D-0FA1-4932-AD20-2806D8DCC104}" dt="2023-05-06T04:16:21.712" v="1456" actId="26606"/>
          <ac:spMkLst>
            <pc:docMk/>
            <pc:sldMk cId="1899020662" sldId="298"/>
            <ac:spMk id="23" creationId="{743AA782-23D1-4521-8CAD-47662984AA08}"/>
          </ac:spMkLst>
        </pc:spChg>
        <pc:spChg chg="add del">
          <ac:chgData name="Kristyna Hughes" userId="86aeac9f-971e-413b-9f78-ace434bd0a60" providerId="ADAL" clId="{858AF42D-0FA1-4932-AD20-2806D8DCC104}" dt="2023-05-06T04:16:21.712" v="1456" actId="26606"/>
          <ac:spMkLst>
            <pc:docMk/>
            <pc:sldMk cId="1899020662" sldId="298"/>
            <ac:spMk id="24" creationId="{650D18FE-0824-4A46-B22C-A86B52E5780A}"/>
          </ac:spMkLst>
        </pc:spChg>
        <pc:spChg chg="add del">
          <ac:chgData name="Kristyna Hughes" userId="86aeac9f-971e-413b-9f78-ace434bd0a60" providerId="ADAL" clId="{858AF42D-0FA1-4932-AD20-2806D8DCC104}" dt="2023-05-06T04:16:26.949" v="1458" actId="26606"/>
          <ac:spMkLst>
            <pc:docMk/>
            <pc:sldMk cId="1899020662" sldId="298"/>
            <ac:spMk id="26" creationId="{07325841-84F9-4C44-B6E8-7FB5C33A5EB5}"/>
          </ac:spMkLst>
        </pc:spChg>
        <pc:spChg chg="add del">
          <ac:chgData name="Kristyna Hughes" userId="86aeac9f-971e-413b-9f78-ace434bd0a60" providerId="ADAL" clId="{858AF42D-0FA1-4932-AD20-2806D8DCC104}" dt="2023-05-06T04:16:30.890" v="1460" actId="26606"/>
          <ac:spMkLst>
            <pc:docMk/>
            <pc:sldMk cId="1899020662" sldId="298"/>
            <ac:spMk id="29" creationId="{743AA782-23D1-4521-8CAD-47662984AA08}"/>
          </ac:spMkLst>
        </pc:spChg>
        <pc:spChg chg="add del">
          <ac:chgData name="Kristyna Hughes" userId="86aeac9f-971e-413b-9f78-ace434bd0a60" providerId="ADAL" clId="{858AF42D-0FA1-4932-AD20-2806D8DCC104}" dt="2023-05-06T04:16:30.890" v="1460" actId="26606"/>
          <ac:spMkLst>
            <pc:docMk/>
            <pc:sldMk cId="1899020662" sldId="298"/>
            <ac:spMk id="30" creationId="{71877DBC-BB60-40F0-AC93-2ACDBAAE60CE}"/>
          </ac:spMkLst>
        </pc:spChg>
        <pc:spChg chg="del">
          <ac:chgData name="Kristyna Hughes" userId="86aeac9f-971e-413b-9f78-ace434bd0a60" providerId="ADAL" clId="{858AF42D-0FA1-4932-AD20-2806D8DCC104}" dt="2023-05-05T20:52:38.345" v="442"/>
          <ac:spMkLst>
            <pc:docMk/>
            <pc:sldMk cId="1899020662" sldId="298"/>
            <ac:spMk id="42" creationId="{14D16F1A-5D78-4402-81FF-31A98AFD6BBD}"/>
          </ac:spMkLst>
        </pc:spChg>
        <pc:spChg chg="del">
          <ac:chgData name="Kristyna Hughes" userId="86aeac9f-971e-413b-9f78-ace434bd0a60" providerId="ADAL" clId="{858AF42D-0FA1-4932-AD20-2806D8DCC104}" dt="2023-05-05T20:52:38.345" v="442"/>
          <ac:spMkLst>
            <pc:docMk/>
            <pc:sldMk cId="1899020662" sldId="298"/>
            <ac:spMk id="44" creationId="{1B2FB7F0-6A45-43E8-88A7-48E46E6D48CA}"/>
          </ac:spMkLst>
        </pc:spChg>
        <pc:spChg chg="del">
          <ac:chgData name="Kristyna Hughes" userId="86aeac9f-971e-413b-9f78-ace434bd0a60" providerId="ADAL" clId="{858AF42D-0FA1-4932-AD20-2806D8DCC104}" dt="2023-05-05T20:52:38.345" v="442"/>
          <ac:spMkLst>
            <pc:docMk/>
            <pc:sldMk cId="1899020662" sldId="298"/>
            <ac:spMk id="46" creationId="{6BA9C607-662B-4FBB-A3F3-CF593AD736CD}"/>
          </ac:spMkLst>
        </pc:spChg>
        <pc:grpChg chg="add del">
          <ac:chgData name="Kristyna Hughes" userId="86aeac9f-971e-413b-9f78-ace434bd0a60" providerId="ADAL" clId="{858AF42D-0FA1-4932-AD20-2806D8DCC104}" dt="2023-05-06T04:16:13.162" v="1454" actId="26606"/>
          <ac:grpSpMkLst>
            <pc:docMk/>
            <pc:sldMk cId="1899020662" sldId="298"/>
            <ac:grpSpMk id="17" creationId="{D2A542E6-1924-4FE2-89D1-3CB19468C1F6}"/>
          </ac:grpSpMkLst>
        </pc:grpChg>
        <pc:grpChg chg="add del">
          <ac:chgData name="Kristyna Hughes" userId="86aeac9f-971e-413b-9f78-ace434bd0a60" providerId="ADAL" clId="{858AF42D-0FA1-4932-AD20-2806D8DCC104}" dt="2023-05-06T04:16:13.162" v="1454" actId="26606"/>
          <ac:grpSpMkLst>
            <pc:docMk/>
            <pc:sldMk cId="1899020662" sldId="298"/>
            <ac:grpSpMk id="18" creationId="{21DDE79B-A5E7-4416-9FDF-A11E385102C9}"/>
          </ac:grpSpMkLst>
        </pc:grpChg>
        <pc:grpChg chg="add del">
          <ac:chgData name="Kristyna Hughes" userId="86aeac9f-971e-413b-9f78-ace434bd0a60" providerId="ADAL" clId="{858AF42D-0FA1-4932-AD20-2806D8DCC104}" dt="2023-05-06T04:16:26.949" v="1458" actId="26606"/>
          <ac:grpSpMkLst>
            <pc:docMk/>
            <pc:sldMk cId="1899020662" sldId="298"/>
            <ac:grpSpMk id="27" creationId="{D2A542E6-1924-4FE2-89D1-3CB19468C1F6}"/>
          </ac:grpSpMkLst>
        </pc:grpChg>
        <pc:picChg chg="add mod">
          <ac:chgData name="Kristyna Hughes" userId="86aeac9f-971e-413b-9f78-ace434bd0a60" providerId="ADAL" clId="{858AF42D-0FA1-4932-AD20-2806D8DCC104}" dt="2023-05-06T04:15:32.811" v="1449"/>
          <ac:picMkLst>
            <pc:docMk/>
            <pc:sldMk cId="1899020662" sldId="298"/>
            <ac:picMk id="3" creationId="{89C7D3CD-D6D8-F0F9-8C09-C32B972AAF04}"/>
          </ac:picMkLst>
        </pc:picChg>
        <pc:picChg chg="mod ord">
          <ac:chgData name="Kristyna Hughes" userId="86aeac9f-971e-413b-9f78-ace434bd0a60" providerId="ADAL" clId="{858AF42D-0FA1-4932-AD20-2806D8DCC104}" dt="2023-05-06T04:16:30.890" v="1460" actId="26606"/>
          <ac:picMkLst>
            <pc:docMk/>
            <pc:sldMk cId="1899020662" sldId="298"/>
            <ac:picMk id="4" creationId="{3070775A-6045-931B-43CA-5CEF831CDCE0}"/>
          </ac:picMkLst>
        </pc:picChg>
        <pc:picChg chg="del">
          <ac:chgData name="Kristyna Hughes" userId="86aeac9f-971e-413b-9f78-ace434bd0a60" providerId="ADAL" clId="{858AF42D-0FA1-4932-AD20-2806D8DCC104}" dt="2023-05-06T04:15:32.418" v="1448" actId="478"/>
          <ac:picMkLst>
            <pc:docMk/>
            <pc:sldMk cId="1899020662" sldId="298"/>
            <ac:picMk id="7" creationId="{FA4BF4ED-BFA7-23D1-00CB-AE29F898D7CC}"/>
          </ac:picMkLst>
        </pc:picChg>
      </pc:sldChg>
      <pc:sldChg chg="delSp modSp add ord setBg delDesignElem">
        <pc:chgData name="Kristyna Hughes" userId="86aeac9f-971e-413b-9f78-ace434bd0a60" providerId="ADAL" clId="{858AF42D-0FA1-4932-AD20-2806D8DCC104}" dt="2023-05-06T03:27:16.516" v="1304"/>
        <pc:sldMkLst>
          <pc:docMk/>
          <pc:sldMk cId="654139468" sldId="299"/>
        </pc:sldMkLst>
        <pc:spChg chg="mod">
          <ac:chgData name="Kristyna Hughes" userId="86aeac9f-971e-413b-9f78-ace434bd0a60" providerId="ADAL" clId="{858AF42D-0FA1-4932-AD20-2806D8DCC104}" dt="2023-05-06T03:07:08.730" v="1299" actId="20577"/>
          <ac:spMkLst>
            <pc:docMk/>
            <pc:sldMk cId="654139468" sldId="299"/>
            <ac:spMk id="2" creationId="{A4322E92-41AE-89A9-2018-F418DEE61614}"/>
          </ac:spMkLst>
        </pc:spChg>
        <pc:spChg chg="del">
          <ac:chgData name="Kristyna Hughes" userId="86aeac9f-971e-413b-9f78-ace434bd0a60" providerId="ADAL" clId="{858AF42D-0FA1-4932-AD20-2806D8DCC104}" dt="2023-05-06T03:06:54.517" v="1258"/>
          <ac:spMkLst>
            <pc:docMk/>
            <pc:sldMk cId="654139468" sldId="299"/>
            <ac:spMk id="103" creationId="{BCED4D40-4B67-4331-AC48-79B82B4A47D8}"/>
          </ac:spMkLst>
        </pc:spChg>
        <pc:spChg chg="del">
          <ac:chgData name="Kristyna Hughes" userId="86aeac9f-971e-413b-9f78-ace434bd0a60" providerId="ADAL" clId="{858AF42D-0FA1-4932-AD20-2806D8DCC104}" dt="2023-05-06T03:06:54.517" v="1258"/>
          <ac:spMkLst>
            <pc:docMk/>
            <pc:sldMk cId="654139468" sldId="299"/>
            <ac:spMk id="105" creationId="{670CEDEF-4F34-412E-84EE-329C1E936AF5}"/>
          </ac:spMkLst>
        </pc:spChg>
      </pc:sldChg>
      <pc:sldChg chg="add del">
        <pc:chgData name="Kristyna Hughes" userId="86aeac9f-971e-413b-9f78-ace434bd0a60" providerId="ADAL" clId="{858AF42D-0FA1-4932-AD20-2806D8DCC104}" dt="2023-05-06T03:06:20.606" v="1256"/>
        <pc:sldMkLst>
          <pc:docMk/>
          <pc:sldMk cId="2557188237" sldId="299"/>
        </pc:sldMkLst>
      </pc:sldChg>
      <pc:sldChg chg="add">
        <pc:chgData name="Kristyna Hughes" userId="86aeac9f-971e-413b-9f78-ace434bd0a60" providerId="ADAL" clId="{858AF42D-0FA1-4932-AD20-2806D8DCC104}" dt="2023-05-06T03:17:15.572" v="1302"/>
        <pc:sldMkLst>
          <pc:docMk/>
          <pc:sldMk cId="1696818585" sldId="352"/>
        </pc:sldMkLst>
      </pc:sldChg>
      <pc:sldChg chg="add">
        <pc:chgData name="Kristyna Hughes" userId="86aeac9f-971e-413b-9f78-ace434bd0a60" providerId="ADAL" clId="{858AF42D-0FA1-4932-AD20-2806D8DCC104}" dt="2023-05-06T03:17:15.572" v="1302"/>
        <pc:sldMkLst>
          <pc:docMk/>
          <pc:sldMk cId="3582766974" sldId="355"/>
        </pc:sldMkLst>
      </pc:sldChg>
      <pc:sldChg chg="addSp modSp add mod setBg">
        <pc:chgData name="Kristyna Hughes" userId="86aeac9f-971e-413b-9f78-ace434bd0a60" providerId="ADAL" clId="{858AF42D-0FA1-4932-AD20-2806D8DCC104}" dt="2023-05-06T03:35:41.149" v="1356" actId="403"/>
        <pc:sldMkLst>
          <pc:docMk/>
          <pc:sldMk cId="776911342" sldId="356"/>
        </pc:sldMkLst>
        <pc:spChg chg="mod">
          <ac:chgData name="Kristyna Hughes" userId="86aeac9f-971e-413b-9f78-ace434bd0a60" providerId="ADAL" clId="{858AF42D-0FA1-4932-AD20-2806D8DCC104}" dt="2023-05-06T03:35:41.149" v="1356" actId="403"/>
          <ac:spMkLst>
            <pc:docMk/>
            <pc:sldMk cId="776911342" sldId="356"/>
            <ac:spMk id="5" creationId="{CD4B23FD-2691-4C07-AC22-3DB21B4B6598}"/>
          </ac:spMkLst>
        </pc:spChg>
        <pc:spChg chg="mod">
          <ac:chgData name="Kristyna Hughes" userId="86aeac9f-971e-413b-9f78-ace434bd0a60" providerId="ADAL" clId="{858AF42D-0FA1-4932-AD20-2806D8DCC104}" dt="2023-05-06T03:35:06.071" v="1348" actId="26606"/>
          <ac:spMkLst>
            <pc:docMk/>
            <pc:sldMk cId="776911342" sldId="356"/>
            <ac:spMk id="6" creationId="{CFB3C2F5-F1A0-FF4E-0BB0-4E1866617E74}"/>
          </ac:spMkLst>
        </pc:spChg>
        <pc:spChg chg="add">
          <ac:chgData name="Kristyna Hughes" userId="86aeac9f-971e-413b-9f78-ace434bd0a60" providerId="ADAL" clId="{858AF42D-0FA1-4932-AD20-2806D8DCC104}" dt="2023-05-06T03:35:06.071" v="1348" actId="26606"/>
          <ac:spMkLst>
            <pc:docMk/>
            <pc:sldMk cId="776911342" sldId="356"/>
            <ac:spMk id="11" creationId="{2B97F24A-32CE-4C1C-A50D-3016B394DCFB}"/>
          </ac:spMkLst>
        </pc:spChg>
        <pc:spChg chg="add">
          <ac:chgData name="Kristyna Hughes" userId="86aeac9f-971e-413b-9f78-ace434bd0a60" providerId="ADAL" clId="{858AF42D-0FA1-4932-AD20-2806D8DCC104}" dt="2023-05-06T03:35:06.071" v="1348" actId="26606"/>
          <ac:spMkLst>
            <pc:docMk/>
            <pc:sldMk cId="776911342" sldId="356"/>
            <ac:spMk id="13" creationId="{CD8B4F24-440B-49E9-B85D-733523DC064B}"/>
          </ac:spMkLst>
        </pc:spChg>
        <pc:picChg chg="mod ord">
          <ac:chgData name="Kristyna Hughes" userId="86aeac9f-971e-413b-9f78-ace434bd0a60" providerId="ADAL" clId="{858AF42D-0FA1-4932-AD20-2806D8DCC104}" dt="2023-05-06T03:35:06.071" v="1348" actId="26606"/>
          <ac:picMkLst>
            <pc:docMk/>
            <pc:sldMk cId="776911342" sldId="356"/>
            <ac:picMk id="4" creationId="{9DD19511-4C5E-B141-1FB0-C814BFE294D3}"/>
          </ac:picMkLst>
        </pc:picChg>
      </pc:sldChg>
      <pc:sldChg chg="addSp modSp add mod setBg">
        <pc:chgData name="Kristyna Hughes" userId="86aeac9f-971e-413b-9f78-ace434bd0a60" providerId="ADAL" clId="{858AF42D-0FA1-4932-AD20-2806D8DCC104}" dt="2023-05-06T03:37:28.155" v="1357" actId="26606"/>
        <pc:sldMkLst>
          <pc:docMk/>
          <pc:sldMk cId="2712485282" sldId="357"/>
        </pc:sldMkLst>
        <pc:spChg chg="mod">
          <ac:chgData name="Kristyna Hughes" userId="86aeac9f-971e-413b-9f78-ace434bd0a60" providerId="ADAL" clId="{858AF42D-0FA1-4932-AD20-2806D8DCC104}" dt="2023-05-06T03:37:28.155" v="1357" actId="26606"/>
          <ac:spMkLst>
            <pc:docMk/>
            <pc:sldMk cId="2712485282" sldId="357"/>
            <ac:spMk id="4" creationId="{00000000-0000-0000-0000-000000000000}"/>
          </ac:spMkLst>
        </pc:spChg>
        <pc:spChg chg="mod">
          <ac:chgData name="Kristyna Hughes" userId="86aeac9f-971e-413b-9f78-ace434bd0a60" providerId="ADAL" clId="{858AF42D-0FA1-4932-AD20-2806D8DCC104}" dt="2023-05-06T03:37:28.155" v="1357" actId="26606"/>
          <ac:spMkLst>
            <pc:docMk/>
            <pc:sldMk cId="2712485282" sldId="357"/>
            <ac:spMk id="5" creationId="{5CCF9139-688B-43E1-9187-3509E12AD611}"/>
          </ac:spMkLst>
        </pc:spChg>
        <pc:spChg chg="add">
          <ac:chgData name="Kristyna Hughes" userId="86aeac9f-971e-413b-9f78-ace434bd0a60" providerId="ADAL" clId="{858AF42D-0FA1-4932-AD20-2806D8DCC104}" dt="2023-05-06T03:37:28.155" v="1357" actId="26606"/>
          <ac:spMkLst>
            <pc:docMk/>
            <pc:sldMk cId="2712485282" sldId="357"/>
            <ac:spMk id="11" creationId="{743AA782-23D1-4521-8CAD-47662984AA08}"/>
          </ac:spMkLst>
        </pc:spChg>
        <pc:spChg chg="add">
          <ac:chgData name="Kristyna Hughes" userId="86aeac9f-971e-413b-9f78-ace434bd0a60" providerId="ADAL" clId="{858AF42D-0FA1-4932-AD20-2806D8DCC104}" dt="2023-05-06T03:37:28.155" v="1357" actId="26606"/>
          <ac:spMkLst>
            <pc:docMk/>
            <pc:sldMk cId="2712485282" sldId="357"/>
            <ac:spMk id="13" creationId="{71877DBC-BB60-40F0-AC93-2ACDBAAE60CE}"/>
          </ac:spMkLst>
        </pc:spChg>
        <pc:picChg chg="mod">
          <ac:chgData name="Kristyna Hughes" userId="86aeac9f-971e-413b-9f78-ace434bd0a60" providerId="ADAL" clId="{858AF42D-0FA1-4932-AD20-2806D8DCC104}" dt="2023-05-06T03:37:28.155" v="1357" actId="26606"/>
          <ac:picMkLst>
            <pc:docMk/>
            <pc:sldMk cId="2712485282" sldId="357"/>
            <ac:picMk id="6" creationId="{6CE971ED-1E9B-4FF9-876D-6BA48D07BAB3}"/>
          </ac:picMkLst>
        </pc:picChg>
      </pc:sldChg>
      <pc:sldChg chg="addSp modSp add mod setBg">
        <pc:chgData name="Kristyna Hughes" userId="86aeac9f-971e-413b-9f78-ace434bd0a60" providerId="ADAL" clId="{858AF42D-0FA1-4932-AD20-2806D8DCC104}" dt="2023-05-06T03:34:23.587" v="1341" actId="5793"/>
        <pc:sldMkLst>
          <pc:docMk/>
          <pc:sldMk cId="2381171332" sldId="358"/>
        </pc:sldMkLst>
        <pc:spChg chg="mod">
          <ac:chgData name="Kristyna Hughes" userId="86aeac9f-971e-413b-9f78-ace434bd0a60" providerId="ADAL" clId="{858AF42D-0FA1-4932-AD20-2806D8DCC104}" dt="2023-05-06T03:34:15.009" v="1337" actId="20577"/>
          <ac:spMkLst>
            <pc:docMk/>
            <pc:sldMk cId="2381171332" sldId="358"/>
            <ac:spMk id="5" creationId="{CD4B23FD-2691-4C07-AC22-3DB21B4B6598}"/>
          </ac:spMkLst>
        </pc:spChg>
        <pc:spChg chg="mod">
          <ac:chgData name="Kristyna Hughes" userId="86aeac9f-971e-413b-9f78-ace434bd0a60" providerId="ADAL" clId="{858AF42D-0FA1-4932-AD20-2806D8DCC104}" dt="2023-05-06T03:34:23.587" v="1341" actId="5793"/>
          <ac:spMkLst>
            <pc:docMk/>
            <pc:sldMk cId="2381171332" sldId="358"/>
            <ac:spMk id="6" creationId="{CFB3C2F5-F1A0-FF4E-0BB0-4E1866617E74}"/>
          </ac:spMkLst>
        </pc:spChg>
        <pc:spChg chg="add">
          <ac:chgData name="Kristyna Hughes" userId="86aeac9f-971e-413b-9f78-ace434bd0a60" providerId="ADAL" clId="{858AF42D-0FA1-4932-AD20-2806D8DCC104}" dt="2023-05-06T03:34:08.639" v="1329" actId="26606"/>
          <ac:spMkLst>
            <pc:docMk/>
            <pc:sldMk cId="2381171332" sldId="358"/>
            <ac:spMk id="12" creationId="{2C61293E-6EBE-43EF-A52C-9BEBFD7679D4}"/>
          </ac:spMkLst>
        </pc:spChg>
        <pc:spChg chg="add">
          <ac:chgData name="Kristyna Hughes" userId="86aeac9f-971e-413b-9f78-ace434bd0a60" providerId="ADAL" clId="{858AF42D-0FA1-4932-AD20-2806D8DCC104}" dt="2023-05-06T03:34:08.639" v="1329" actId="26606"/>
          <ac:spMkLst>
            <pc:docMk/>
            <pc:sldMk cId="2381171332" sldId="358"/>
            <ac:spMk id="14" creationId="{21540236-BFD5-4A9D-8840-4703E7F76825}"/>
          </ac:spMkLst>
        </pc:spChg>
        <pc:picChg chg="add">
          <ac:chgData name="Kristyna Hughes" userId="86aeac9f-971e-413b-9f78-ace434bd0a60" providerId="ADAL" clId="{858AF42D-0FA1-4932-AD20-2806D8DCC104}" dt="2023-05-06T03:34:08.639" v="1329" actId="26606"/>
          <ac:picMkLst>
            <pc:docMk/>
            <pc:sldMk cId="2381171332" sldId="358"/>
            <ac:picMk id="8" creationId="{73F2DDB0-2234-783D-A963-3C72E078DA29}"/>
          </ac:picMkLst>
        </pc:picChg>
      </pc:sldChg>
      <pc:sldChg chg="add del">
        <pc:chgData name="Kristyna Hughes" userId="86aeac9f-971e-413b-9f78-ace434bd0a60" providerId="ADAL" clId="{858AF42D-0FA1-4932-AD20-2806D8DCC104}" dt="2023-05-06T03:34:29.199" v="1342" actId="2696"/>
        <pc:sldMkLst>
          <pc:docMk/>
          <pc:sldMk cId="467075466" sldId="359"/>
        </pc:sldMkLst>
      </pc:sldChg>
      <pc:sldChg chg="addSp delSp modSp add mod ord setBg addAnim modAnim">
        <pc:chgData name="Kristyna Hughes" userId="86aeac9f-971e-413b-9f78-ace434bd0a60" providerId="ADAL" clId="{858AF42D-0FA1-4932-AD20-2806D8DCC104}" dt="2023-05-06T04:07:36.693" v="1431"/>
        <pc:sldMkLst>
          <pc:docMk/>
          <pc:sldMk cId="4072046321" sldId="359"/>
        </pc:sldMkLst>
        <pc:spChg chg="mod">
          <ac:chgData name="Kristyna Hughes" userId="86aeac9f-971e-413b-9f78-ace434bd0a60" providerId="ADAL" clId="{858AF42D-0FA1-4932-AD20-2806D8DCC104}" dt="2023-05-06T03:41:53.223" v="1397" actId="20577"/>
          <ac:spMkLst>
            <pc:docMk/>
            <pc:sldMk cId="4072046321" sldId="359"/>
            <ac:spMk id="2" creationId="{DF79C578-1F08-216A-5403-706BD3D85303}"/>
          </ac:spMkLst>
        </pc:spChg>
        <pc:spChg chg="del mod">
          <ac:chgData name="Kristyna Hughes" userId="86aeac9f-971e-413b-9f78-ace434bd0a60" providerId="ADAL" clId="{858AF42D-0FA1-4932-AD20-2806D8DCC104}" dt="2023-05-06T03:41:46.316" v="1393" actId="478"/>
          <ac:spMkLst>
            <pc:docMk/>
            <pc:sldMk cId="4072046321" sldId="359"/>
            <ac:spMk id="3" creationId="{76626FB5-B0F0-A0DD-57F2-76101BA66E65}"/>
          </ac:spMkLst>
        </pc:spChg>
        <pc:spChg chg="add del mod">
          <ac:chgData name="Kristyna Hughes" userId="86aeac9f-971e-413b-9f78-ace434bd0a60" providerId="ADAL" clId="{858AF42D-0FA1-4932-AD20-2806D8DCC104}" dt="2023-05-06T03:41:48.935" v="1394" actId="478"/>
          <ac:spMkLst>
            <pc:docMk/>
            <pc:sldMk cId="4072046321" sldId="359"/>
            <ac:spMk id="6" creationId="{8436D816-36D3-A9D4-26F1-5F4BB8CDEBF3}"/>
          </ac:spMkLst>
        </pc:spChg>
        <pc:spChg chg="add del">
          <ac:chgData name="Kristyna Hughes" userId="86aeac9f-971e-413b-9f78-ace434bd0a60" providerId="ADAL" clId="{858AF42D-0FA1-4932-AD20-2806D8DCC104}" dt="2023-05-06T03:41:02.030" v="1366" actId="26606"/>
          <ac:spMkLst>
            <pc:docMk/>
            <pc:sldMk cId="4072046321" sldId="359"/>
            <ac:spMk id="3079" creationId="{9427AF5F-9A0E-42B7-A252-FD64C9885F9C}"/>
          </ac:spMkLst>
        </pc:spChg>
        <pc:spChg chg="add">
          <ac:chgData name="Kristyna Hughes" userId="86aeac9f-971e-413b-9f78-ace434bd0a60" providerId="ADAL" clId="{858AF42D-0FA1-4932-AD20-2806D8DCC104}" dt="2023-05-06T03:41:02.030" v="1366" actId="26606"/>
          <ac:spMkLst>
            <pc:docMk/>
            <pc:sldMk cId="4072046321" sldId="359"/>
            <ac:spMk id="3084" creationId="{2B97F24A-32CE-4C1C-A50D-3016B394DCFB}"/>
          </ac:spMkLst>
        </pc:spChg>
        <pc:spChg chg="add">
          <ac:chgData name="Kristyna Hughes" userId="86aeac9f-971e-413b-9f78-ace434bd0a60" providerId="ADAL" clId="{858AF42D-0FA1-4932-AD20-2806D8DCC104}" dt="2023-05-06T03:41:02.030" v="1366" actId="26606"/>
          <ac:spMkLst>
            <pc:docMk/>
            <pc:sldMk cId="4072046321" sldId="359"/>
            <ac:spMk id="3086" creationId="{CD8B4F24-440B-49E9-B85D-733523DC064B}"/>
          </ac:spMkLst>
        </pc:spChg>
        <pc:picChg chg="ord">
          <ac:chgData name="Kristyna Hughes" userId="86aeac9f-971e-413b-9f78-ace434bd0a60" providerId="ADAL" clId="{858AF42D-0FA1-4932-AD20-2806D8DCC104}" dt="2023-05-06T03:41:02.030" v="1366" actId="26606"/>
          <ac:picMkLst>
            <pc:docMk/>
            <pc:sldMk cId="4072046321" sldId="359"/>
            <ac:picMk id="4" creationId="{1D9BFB71-1460-2EC1-092C-DA6FF330711D}"/>
          </ac:picMkLst>
        </pc:picChg>
        <pc:picChg chg="del">
          <ac:chgData name="Kristyna Hughes" userId="86aeac9f-971e-413b-9f78-ace434bd0a60" providerId="ADAL" clId="{858AF42D-0FA1-4932-AD20-2806D8DCC104}" dt="2023-05-06T03:39:37.787" v="1359" actId="478"/>
          <ac:picMkLst>
            <pc:docMk/>
            <pc:sldMk cId="4072046321" sldId="359"/>
            <ac:picMk id="2050" creationId="{19ABA07C-BF55-3F76-06F2-FB3A6E0E2749}"/>
          </ac:picMkLst>
        </pc:picChg>
        <pc:picChg chg="add del mod">
          <ac:chgData name="Kristyna Hughes" userId="86aeac9f-971e-413b-9f78-ace434bd0a60" providerId="ADAL" clId="{858AF42D-0FA1-4932-AD20-2806D8DCC104}" dt="2023-05-06T03:39:49.555" v="1364" actId="478"/>
          <ac:picMkLst>
            <pc:docMk/>
            <pc:sldMk cId="4072046321" sldId="359"/>
            <ac:picMk id="3074" creationId="{C3F23C90-CBA1-67AC-B67C-3278746B5201}"/>
          </ac:picMkLst>
        </pc:picChg>
        <pc:picChg chg="add mod">
          <ac:chgData name="Kristyna Hughes" userId="86aeac9f-971e-413b-9f78-ace434bd0a60" providerId="ADAL" clId="{858AF42D-0FA1-4932-AD20-2806D8DCC104}" dt="2023-05-06T03:41:02.030" v="1366" actId="26606"/>
          <ac:picMkLst>
            <pc:docMk/>
            <pc:sldMk cId="4072046321" sldId="359"/>
            <ac:picMk id="3076" creationId="{FFADE7C8-A204-EE91-4B8D-321BE9DAF5F2}"/>
          </ac:picMkLst>
        </pc:picChg>
      </pc:sldChg>
      <pc:sldMasterChg chg="setBg">
        <pc:chgData name="Kristyna Hughes" userId="86aeac9f-971e-413b-9f78-ace434bd0a60" providerId="ADAL" clId="{858AF42D-0FA1-4932-AD20-2806D8DCC104}" dt="2023-05-05T21:09:48.031" v="1254"/>
        <pc:sldMasterMkLst>
          <pc:docMk/>
          <pc:sldMasterMk cId="959512959" sldId="2147483710"/>
        </pc:sldMasterMkLst>
      </pc:sldMasterChg>
    </pc:docChg>
  </pc:docChgLst>
  <pc:docChgLst>
    <pc:chgData name="Kristyna Hughes" userId="86aeac9f-971e-413b-9f78-ace434bd0a60" providerId="ADAL" clId="{A80B0053-6698-4190-8984-CF0833EB5B48}"/>
    <pc:docChg chg="custSel addSld modSld sldOrd">
      <pc:chgData name="Kristyna Hughes" userId="86aeac9f-971e-413b-9f78-ace434bd0a60" providerId="ADAL" clId="{A80B0053-6698-4190-8984-CF0833EB5B48}" dt="2023-02-25T15:21:44.051" v="213"/>
      <pc:docMkLst>
        <pc:docMk/>
      </pc:docMkLst>
      <pc:sldChg chg="delSp mod">
        <pc:chgData name="Kristyna Hughes" userId="86aeac9f-971e-413b-9f78-ace434bd0a60" providerId="ADAL" clId="{A80B0053-6698-4190-8984-CF0833EB5B48}" dt="2023-02-24T09:50:40.500" v="210" actId="478"/>
        <pc:sldMkLst>
          <pc:docMk/>
          <pc:sldMk cId="2999736166" sldId="256"/>
        </pc:sldMkLst>
        <pc:picChg chg="del">
          <ac:chgData name="Kristyna Hughes" userId="86aeac9f-971e-413b-9f78-ace434bd0a60" providerId="ADAL" clId="{A80B0053-6698-4190-8984-CF0833EB5B48}" dt="2023-02-24T09:50:40.500" v="210" actId="478"/>
          <ac:picMkLst>
            <pc:docMk/>
            <pc:sldMk cId="2999736166" sldId="256"/>
            <ac:picMk id="5" creationId="{BD31FA8C-BD44-3905-3DE4-836609443809}"/>
          </ac:picMkLst>
        </pc:picChg>
      </pc:sldChg>
      <pc:sldChg chg="modSp mod">
        <pc:chgData name="Kristyna Hughes" userId="86aeac9f-971e-413b-9f78-ace434bd0a60" providerId="ADAL" clId="{A80B0053-6698-4190-8984-CF0833EB5B48}" dt="2023-02-24T09:41:34.188" v="161" actId="27636"/>
        <pc:sldMkLst>
          <pc:docMk/>
          <pc:sldMk cId="949436070" sldId="257"/>
        </pc:sldMkLst>
        <pc:spChg chg="mod">
          <ac:chgData name="Kristyna Hughes" userId="86aeac9f-971e-413b-9f78-ace434bd0a60" providerId="ADAL" clId="{A80B0053-6698-4190-8984-CF0833EB5B48}" dt="2023-02-24T09:41:34.188" v="161" actId="27636"/>
          <ac:spMkLst>
            <pc:docMk/>
            <pc:sldMk cId="949436070" sldId="257"/>
            <ac:spMk id="3" creationId="{76626FB5-B0F0-A0DD-57F2-76101BA66E65}"/>
          </ac:spMkLst>
        </pc:spChg>
      </pc:sldChg>
      <pc:sldChg chg="modSp mod">
        <pc:chgData name="Kristyna Hughes" userId="86aeac9f-971e-413b-9f78-ace434bd0a60" providerId="ADAL" clId="{A80B0053-6698-4190-8984-CF0833EB5B48}" dt="2023-02-24T09:46:02.116" v="209" actId="20577"/>
        <pc:sldMkLst>
          <pc:docMk/>
          <pc:sldMk cId="1345791448" sldId="263"/>
        </pc:sldMkLst>
        <pc:graphicFrameChg chg="mod">
          <ac:chgData name="Kristyna Hughes" userId="86aeac9f-971e-413b-9f78-ace434bd0a60" providerId="ADAL" clId="{A80B0053-6698-4190-8984-CF0833EB5B48}" dt="2023-02-24T09:46:02.116" v="209" actId="20577"/>
          <ac:graphicFrameMkLst>
            <pc:docMk/>
            <pc:sldMk cId="1345791448" sldId="263"/>
            <ac:graphicFrameMk id="53" creationId="{3C5312A1-6D86-AB24-BBF8-296AC20E4D4A}"/>
          </ac:graphicFrameMkLst>
        </pc:graphicFrameChg>
      </pc:sldChg>
      <pc:sldChg chg="modSp mod">
        <pc:chgData name="Kristyna Hughes" userId="86aeac9f-971e-413b-9f78-ace434bd0a60" providerId="ADAL" clId="{A80B0053-6698-4190-8984-CF0833EB5B48}" dt="2023-02-24T09:41:44.786" v="167" actId="20577"/>
        <pc:sldMkLst>
          <pc:docMk/>
          <pc:sldMk cId="28904858" sldId="264"/>
        </pc:sldMkLst>
        <pc:spChg chg="mod">
          <ac:chgData name="Kristyna Hughes" userId="86aeac9f-971e-413b-9f78-ace434bd0a60" providerId="ADAL" clId="{A80B0053-6698-4190-8984-CF0833EB5B48}" dt="2023-02-24T09:41:44.786" v="167" actId="20577"/>
          <ac:spMkLst>
            <pc:docMk/>
            <pc:sldMk cId="28904858" sldId="264"/>
            <ac:spMk id="3" creationId="{76626FB5-B0F0-A0DD-57F2-76101BA66E65}"/>
          </ac:spMkLst>
        </pc:spChg>
      </pc:sldChg>
      <pc:sldChg chg="add ord">
        <pc:chgData name="Kristyna Hughes" userId="86aeac9f-971e-413b-9f78-ace434bd0a60" providerId="ADAL" clId="{A80B0053-6698-4190-8984-CF0833EB5B48}" dt="2023-02-25T15:21:44.051" v="213"/>
        <pc:sldMkLst>
          <pc:docMk/>
          <pc:sldMk cId="1703147071" sldId="266"/>
        </pc:sldMkLst>
      </pc:sldChg>
    </pc:docChg>
  </pc:docChgLst>
  <pc:docChgLst>
    <pc:chgData name="Kristyna Hughes" userId="86aeac9f-971e-413b-9f78-ace434bd0a60" providerId="ADAL" clId="{A0330E90-11EE-45BF-A187-F1B5CEBDEDC3}"/>
    <pc:docChg chg="undo redo custSel addSld delSld modSld sldOrd modMainMaster">
      <pc:chgData name="Kristyna Hughes" userId="86aeac9f-971e-413b-9f78-ace434bd0a60" providerId="ADAL" clId="{A0330E90-11EE-45BF-A187-F1B5CEBDEDC3}" dt="2022-08-06T14:22:48.157" v="978"/>
      <pc:docMkLst>
        <pc:docMk/>
      </pc:docMkLst>
      <pc:sldChg chg="modSp mod">
        <pc:chgData name="Kristyna Hughes" userId="86aeac9f-971e-413b-9f78-ace434bd0a60" providerId="ADAL" clId="{A0330E90-11EE-45BF-A187-F1B5CEBDEDC3}" dt="2022-08-06T02:56:37.722" v="79" actId="14100"/>
        <pc:sldMkLst>
          <pc:docMk/>
          <pc:sldMk cId="2999736166" sldId="256"/>
        </pc:sldMkLst>
        <pc:spChg chg="mod">
          <ac:chgData name="Kristyna Hughes" userId="86aeac9f-971e-413b-9f78-ace434bd0a60" providerId="ADAL" clId="{A0330E90-11EE-45BF-A187-F1B5CEBDEDC3}" dt="2022-08-06T02:56:21.277" v="76" actId="1076"/>
          <ac:spMkLst>
            <pc:docMk/>
            <pc:sldMk cId="2999736166" sldId="256"/>
            <ac:spMk id="2" creationId="{A4322E92-41AE-89A9-2018-F418DEE61614}"/>
          </ac:spMkLst>
        </pc:spChg>
        <pc:spChg chg="mod">
          <ac:chgData name="Kristyna Hughes" userId="86aeac9f-971e-413b-9f78-ace434bd0a60" providerId="ADAL" clId="{A0330E90-11EE-45BF-A187-F1B5CEBDEDC3}" dt="2022-08-06T02:56:27.491" v="77" actId="1076"/>
          <ac:spMkLst>
            <pc:docMk/>
            <pc:sldMk cId="2999736166" sldId="256"/>
            <ac:spMk id="3" creationId="{A56814C2-A141-3245-72A9-BB4B623F7B43}"/>
          </ac:spMkLst>
        </pc:spChg>
        <pc:picChg chg="mod">
          <ac:chgData name="Kristyna Hughes" userId="86aeac9f-971e-413b-9f78-ace434bd0a60" providerId="ADAL" clId="{A0330E90-11EE-45BF-A187-F1B5CEBDEDC3}" dt="2022-08-06T02:56:37.722" v="79" actId="14100"/>
          <ac:picMkLst>
            <pc:docMk/>
            <pc:sldMk cId="2999736166" sldId="256"/>
            <ac:picMk id="6" creationId="{04D62587-E723-3757-115D-59C422425A20}"/>
          </ac:picMkLst>
        </pc:picChg>
      </pc:sldChg>
      <pc:sldChg chg="addSp modSp mod setBg">
        <pc:chgData name="Kristyna Hughes" userId="86aeac9f-971e-413b-9f78-ace434bd0a60" providerId="ADAL" clId="{A0330E90-11EE-45BF-A187-F1B5CEBDEDC3}" dt="2022-08-06T03:01:28.798" v="191" actId="20577"/>
        <pc:sldMkLst>
          <pc:docMk/>
          <pc:sldMk cId="949436070" sldId="257"/>
        </pc:sldMkLst>
        <pc:spChg chg="mod">
          <ac:chgData name="Kristyna Hughes" userId="86aeac9f-971e-413b-9f78-ace434bd0a60" providerId="ADAL" clId="{A0330E90-11EE-45BF-A187-F1B5CEBDEDC3}" dt="2022-08-06T02:57:11.417" v="94" actId="14100"/>
          <ac:spMkLst>
            <pc:docMk/>
            <pc:sldMk cId="949436070" sldId="257"/>
            <ac:spMk id="2" creationId="{DF79C578-1F08-216A-5403-706BD3D85303}"/>
          </ac:spMkLst>
        </pc:spChg>
        <pc:spChg chg="mod">
          <ac:chgData name="Kristyna Hughes" userId="86aeac9f-971e-413b-9f78-ace434bd0a60" providerId="ADAL" clId="{A0330E90-11EE-45BF-A187-F1B5CEBDEDC3}" dt="2022-08-06T03:01:28.798" v="191" actId="20577"/>
          <ac:spMkLst>
            <pc:docMk/>
            <pc:sldMk cId="949436070" sldId="257"/>
            <ac:spMk id="3" creationId="{76626FB5-B0F0-A0DD-57F2-76101BA66E65}"/>
          </ac:spMkLst>
        </pc:spChg>
        <pc:spChg chg="add">
          <ac:chgData name="Kristyna Hughes" userId="86aeac9f-971e-413b-9f78-ace434bd0a60" providerId="ADAL" clId="{A0330E90-11EE-45BF-A187-F1B5CEBDEDC3}" dt="2022-08-06T02:49:11.233" v="0" actId="26606"/>
          <ac:spMkLst>
            <pc:docMk/>
            <pc:sldMk cId="949436070" sldId="257"/>
            <ac:spMk id="8" creationId="{E80B86A7-A1EC-475B-9166-88902B033A38}"/>
          </ac:spMkLst>
        </pc:spChg>
        <pc:spChg chg="add">
          <ac:chgData name="Kristyna Hughes" userId="86aeac9f-971e-413b-9f78-ace434bd0a60" providerId="ADAL" clId="{A0330E90-11EE-45BF-A187-F1B5CEBDEDC3}" dt="2022-08-06T02:49:11.233" v="0" actId="26606"/>
          <ac:spMkLst>
            <pc:docMk/>
            <pc:sldMk cId="949436070" sldId="257"/>
            <ac:spMk id="10" creationId="{C2C29CB1-9F74-4879-A6AF-AEA67B6F1F4D}"/>
          </ac:spMkLst>
        </pc:spChg>
        <pc:spChg chg="add">
          <ac:chgData name="Kristyna Hughes" userId="86aeac9f-971e-413b-9f78-ace434bd0a60" providerId="ADAL" clId="{A0330E90-11EE-45BF-A187-F1B5CEBDEDC3}" dt="2022-08-06T02:49:11.233" v="0" actId="26606"/>
          <ac:spMkLst>
            <pc:docMk/>
            <pc:sldMk cId="949436070" sldId="257"/>
            <ac:spMk id="12" creationId="{7E2C7115-5336-410C-AD71-0F0952A2E5A7}"/>
          </ac:spMkLst>
        </pc:spChg>
        <pc:picChg chg="add mod">
          <ac:chgData name="Kristyna Hughes" userId="86aeac9f-971e-413b-9f78-ace434bd0a60" providerId="ADAL" clId="{A0330E90-11EE-45BF-A187-F1B5CEBDEDC3}" dt="2022-08-06T02:57:43.119" v="100" actId="14100"/>
          <ac:picMkLst>
            <pc:docMk/>
            <pc:sldMk cId="949436070" sldId="257"/>
            <ac:picMk id="7" creationId="{FA4BF4ED-BFA7-23D1-00CB-AE29F898D7CC}"/>
          </ac:picMkLst>
        </pc:picChg>
        <pc:picChg chg="add mod">
          <ac:chgData name="Kristyna Hughes" userId="86aeac9f-971e-413b-9f78-ace434bd0a60" providerId="ADAL" clId="{A0330E90-11EE-45BF-A187-F1B5CEBDEDC3}" dt="2022-08-06T02:58:14.577" v="102" actId="14100"/>
          <ac:picMkLst>
            <pc:docMk/>
            <pc:sldMk cId="949436070" sldId="257"/>
            <ac:picMk id="9" creationId="{2D6C220E-60D4-6FF0-C730-883A2F395870}"/>
          </ac:picMkLst>
        </pc:picChg>
      </pc:sldChg>
      <pc:sldChg chg="add del">
        <pc:chgData name="Kristyna Hughes" userId="86aeac9f-971e-413b-9f78-ace434bd0a60" providerId="ADAL" clId="{A0330E90-11EE-45BF-A187-F1B5CEBDEDC3}" dt="2022-08-06T03:00:44.790" v="135" actId="2696"/>
        <pc:sldMkLst>
          <pc:docMk/>
          <pc:sldMk cId="351100807" sldId="258"/>
        </pc:sldMkLst>
      </pc:sldChg>
      <pc:sldChg chg="addSp delSp modSp add mod">
        <pc:chgData name="Kristyna Hughes" userId="86aeac9f-971e-413b-9f78-ace434bd0a60" providerId="ADAL" clId="{A0330E90-11EE-45BF-A187-F1B5CEBDEDC3}" dt="2022-08-06T03:23:28.013" v="635"/>
        <pc:sldMkLst>
          <pc:docMk/>
          <pc:sldMk cId="1354346734" sldId="258"/>
        </pc:sldMkLst>
        <pc:spChg chg="mod">
          <ac:chgData name="Kristyna Hughes" userId="86aeac9f-971e-413b-9f78-ace434bd0a60" providerId="ADAL" clId="{A0330E90-11EE-45BF-A187-F1B5CEBDEDC3}" dt="2022-08-06T03:02:08.326" v="238" actId="20577"/>
          <ac:spMkLst>
            <pc:docMk/>
            <pc:sldMk cId="1354346734" sldId="258"/>
            <ac:spMk id="2" creationId="{DF79C578-1F08-216A-5403-706BD3D85303}"/>
          </ac:spMkLst>
        </pc:spChg>
        <pc:spChg chg="mod">
          <ac:chgData name="Kristyna Hughes" userId="86aeac9f-971e-413b-9f78-ace434bd0a60" providerId="ADAL" clId="{A0330E90-11EE-45BF-A187-F1B5CEBDEDC3}" dt="2022-08-06T03:23:28.013" v="635"/>
          <ac:spMkLst>
            <pc:docMk/>
            <pc:sldMk cId="1354346734" sldId="258"/>
            <ac:spMk id="3" creationId="{76626FB5-B0F0-A0DD-57F2-76101BA66E65}"/>
          </ac:spMkLst>
        </pc:spChg>
        <pc:picChg chg="del">
          <ac:chgData name="Kristyna Hughes" userId="86aeac9f-971e-413b-9f78-ace434bd0a60" providerId="ADAL" clId="{A0330E90-11EE-45BF-A187-F1B5CEBDEDC3}" dt="2022-08-06T03:01:37.930" v="193" actId="478"/>
          <ac:picMkLst>
            <pc:docMk/>
            <pc:sldMk cId="1354346734" sldId="258"/>
            <ac:picMk id="9" creationId="{2D6C220E-60D4-6FF0-C730-883A2F395870}"/>
          </ac:picMkLst>
        </pc:picChg>
        <pc:picChg chg="add mod">
          <ac:chgData name="Kristyna Hughes" userId="86aeac9f-971e-413b-9f78-ace434bd0a60" providerId="ADAL" clId="{A0330E90-11EE-45BF-A187-F1B5CEBDEDC3}" dt="2022-08-06T03:05:02.791" v="337" actId="1076"/>
          <ac:picMkLst>
            <pc:docMk/>
            <pc:sldMk cId="1354346734" sldId="258"/>
            <ac:picMk id="11" creationId="{31252924-684D-9CD9-19B0-60FE5106BDAD}"/>
          </ac:picMkLst>
        </pc:picChg>
        <pc:picChg chg="add del mod">
          <ac:chgData name="Kristyna Hughes" userId="86aeac9f-971e-413b-9f78-ace434bd0a60" providerId="ADAL" clId="{A0330E90-11EE-45BF-A187-F1B5CEBDEDC3}" dt="2022-08-06T03:02:52.534" v="246" actId="478"/>
          <ac:picMkLst>
            <pc:docMk/>
            <pc:sldMk cId="1354346734" sldId="258"/>
            <ac:picMk id="13" creationId="{94F1A1D6-8F0D-C0EB-EB67-BEE39CB6B142}"/>
          </ac:picMkLst>
        </pc:picChg>
      </pc:sldChg>
      <pc:sldChg chg="del">
        <pc:chgData name="Kristyna Hughes" userId="86aeac9f-971e-413b-9f78-ace434bd0a60" providerId="ADAL" clId="{A0330E90-11EE-45BF-A187-F1B5CEBDEDC3}" dt="2022-08-06T02:49:26.746" v="2" actId="47"/>
        <pc:sldMkLst>
          <pc:docMk/>
          <pc:sldMk cId="2060938065" sldId="258"/>
        </pc:sldMkLst>
      </pc:sldChg>
      <pc:sldChg chg="addSp delSp modSp add mod">
        <pc:chgData name="Kristyna Hughes" userId="86aeac9f-971e-413b-9f78-ace434bd0a60" providerId="ADAL" clId="{A0330E90-11EE-45BF-A187-F1B5CEBDEDC3}" dt="2022-08-06T03:23:21.233" v="632" actId="5793"/>
        <pc:sldMkLst>
          <pc:docMk/>
          <pc:sldMk cId="5200209" sldId="259"/>
        </pc:sldMkLst>
        <pc:spChg chg="mod">
          <ac:chgData name="Kristyna Hughes" userId="86aeac9f-971e-413b-9f78-ace434bd0a60" providerId="ADAL" clId="{A0330E90-11EE-45BF-A187-F1B5CEBDEDC3}" dt="2022-08-06T03:05:37.401" v="386" actId="20577"/>
          <ac:spMkLst>
            <pc:docMk/>
            <pc:sldMk cId="5200209" sldId="259"/>
            <ac:spMk id="2" creationId="{DF79C578-1F08-216A-5403-706BD3D85303}"/>
          </ac:spMkLst>
        </pc:spChg>
        <pc:spChg chg="mod">
          <ac:chgData name="Kristyna Hughes" userId="86aeac9f-971e-413b-9f78-ace434bd0a60" providerId="ADAL" clId="{A0330E90-11EE-45BF-A187-F1B5CEBDEDC3}" dt="2022-08-06T03:23:21.233" v="632" actId="5793"/>
          <ac:spMkLst>
            <pc:docMk/>
            <pc:sldMk cId="5200209" sldId="259"/>
            <ac:spMk id="3" creationId="{76626FB5-B0F0-A0DD-57F2-76101BA66E65}"/>
          </ac:spMkLst>
        </pc:spChg>
        <pc:picChg chg="add mod">
          <ac:chgData name="Kristyna Hughes" userId="86aeac9f-971e-413b-9f78-ace434bd0a60" providerId="ADAL" clId="{A0330E90-11EE-45BF-A187-F1B5CEBDEDC3}" dt="2022-08-06T03:15:38.321" v="544" actId="1076"/>
          <ac:picMkLst>
            <pc:docMk/>
            <pc:sldMk cId="5200209" sldId="259"/>
            <ac:picMk id="5" creationId="{ADAE936B-6008-CA56-69E0-6886FEAF3C06}"/>
          </ac:picMkLst>
        </pc:picChg>
        <pc:picChg chg="del">
          <ac:chgData name="Kristyna Hughes" userId="86aeac9f-971e-413b-9f78-ace434bd0a60" providerId="ADAL" clId="{A0330E90-11EE-45BF-A187-F1B5CEBDEDC3}" dt="2022-08-06T03:15:25.810" v="541" actId="478"/>
          <ac:picMkLst>
            <pc:docMk/>
            <pc:sldMk cId="5200209" sldId="259"/>
            <ac:picMk id="11" creationId="{31252924-684D-9CD9-19B0-60FE5106BDAD}"/>
          </ac:picMkLst>
        </pc:picChg>
      </pc:sldChg>
      <pc:sldChg chg="addSp delSp modSp add mod ord setBg addAnim">
        <pc:chgData name="Kristyna Hughes" userId="86aeac9f-971e-413b-9f78-ace434bd0a60" providerId="ADAL" clId="{A0330E90-11EE-45BF-A187-F1B5CEBDEDC3}" dt="2022-08-06T03:34:54.917" v="654"/>
        <pc:sldMkLst>
          <pc:docMk/>
          <pc:sldMk cId="2660162150" sldId="260"/>
        </pc:sldMkLst>
        <pc:spChg chg="mod">
          <ac:chgData name="Kristyna Hughes" userId="86aeac9f-971e-413b-9f78-ace434bd0a60" providerId="ADAL" clId="{A0330E90-11EE-45BF-A187-F1B5CEBDEDC3}" dt="2022-08-06T03:34:54.910" v="652" actId="26606"/>
          <ac:spMkLst>
            <pc:docMk/>
            <pc:sldMk cId="2660162150" sldId="260"/>
            <ac:spMk id="2" creationId="{DF79C578-1F08-216A-5403-706BD3D85303}"/>
          </ac:spMkLst>
        </pc:spChg>
        <pc:spChg chg="del">
          <ac:chgData name="Kristyna Hughes" userId="86aeac9f-971e-413b-9f78-ace434bd0a60" providerId="ADAL" clId="{A0330E90-11EE-45BF-A187-F1B5CEBDEDC3}" dt="2022-08-06T03:34:37.508" v="649" actId="478"/>
          <ac:spMkLst>
            <pc:docMk/>
            <pc:sldMk cId="2660162150" sldId="260"/>
            <ac:spMk id="3" creationId="{76626FB5-B0F0-A0DD-57F2-76101BA66E65}"/>
          </ac:spMkLst>
        </pc:spChg>
        <pc:spChg chg="add del mod">
          <ac:chgData name="Kristyna Hughes" userId="86aeac9f-971e-413b-9f78-ace434bd0a60" providerId="ADAL" clId="{A0330E90-11EE-45BF-A187-F1B5CEBDEDC3}" dt="2022-08-06T03:34:40.936" v="650" actId="478"/>
          <ac:spMkLst>
            <pc:docMk/>
            <pc:sldMk cId="2660162150" sldId="260"/>
            <ac:spMk id="5" creationId="{86E0A371-FDAD-5CE3-5798-1D75D8681B44}"/>
          </ac:spMkLst>
        </pc:spChg>
        <pc:spChg chg="del">
          <ac:chgData name="Kristyna Hughes" userId="86aeac9f-971e-413b-9f78-ace434bd0a60" providerId="ADAL" clId="{A0330E90-11EE-45BF-A187-F1B5CEBDEDC3}" dt="2022-08-06T03:34:54.910" v="652" actId="26606"/>
          <ac:spMkLst>
            <pc:docMk/>
            <pc:sldMk cId="2660162150" sldId="260"/>
            <ac:spMk id="8" creationId="{E80B86A7-A1EC-475B-9166-88902B033A38}"/>
          </ac:spMkLst>
        </pc:spChg>
        <pc:spChg chg="del">
          <ac:chgData name="Kristyna Hughes" userId="86aeac9f-971e-413b-9f78-ace434bd0a60" providerId="ADAL" clId="{A0330E90-11EE-45BF-A187-F1B5CEBDEDC3}" dt="2022-08-06T03:34:54.910" v="652" actId="26606"/>
          <ac:spMkLst>
            <pc:docMk/>
            <pc:sldMk cId="2660162150" sldId="260"/>
            <ac:spMk id="10" creationId="{C2C29CB1-9F74-4879-A6AF-AEA67B6F1F4D}"/>
          </ac:spMkLst>
        </pc:spChg>
        <pc:spChg chg="del">
          <ac:chgData name="Kristyna Hughes" userId="86aeac9f-971e-413b-9f78-ace434bd0a60" providerId="ADAL" clId="{A0330E90-11EE-45BF-A187-F1B5CEBDEDC3}" dt="2022-08-06T03:34:54.910" v="652" actId="26606"/>
          <ac:spMkLst>
            <pc:docMk/>
            <pc:sldMk cId="2660162150" sldId="260"/>
            <ac:spMk id="12" creationId="{7E2C7115-5336-410C-AD71-0F0952A2E5A7}"/>
          </ac:spMkLst>
        </pc:spChg>
        <pc:spChg chg="add">
          <ac:chgData name="Kristyna Hughes" userId="86aeac9f-971e-413b-9f78-ace434bd0a60" providerId="ADAL" clId="{A0330E90-11EE-45BF-A187-F1B5CEBDEDC3}" dt="2022-08-06T03:34:54.910" v="652" actId="26606"/>
          <ac:spMkLst>
            <pc:docMk/>
            <pc:sldMk cId="2660162150" sldId="260"/>
            <ac:spMk id="31" creationId="{03D271DD-C9EA-4985-BA0C-037A88FA3040}"/>
          </ac:spMkLst>
        </pc:spChg>
        <pc:grpChg chg="add">
          <ac:chgData name="Kristyna Hughes" userId="86aeac9f-971e-413b-9f78-ace434bd0a60" providerId="ADAL" clId="{A0330E90-11EE-45BF-A187-F1B5CEBDEDC3}" dt="2022-08-06T03:34:54.910" v="652" actId="26606"/>
          <ac:grpSpMkLst>
            <pc:docMk/>
            <pc:sldMk cId="2660162150" sldId="260"/>
            <ac:grpSpMk id="19" creationId="{E0BF35CA-8AA0-428F-ABED-5B77A6C39154}"/>
          </ac:grpSpMkLst>
        </pc:grpChg>
        <pc:picChg chg="del">
          <ac:chgData name="Kristyna Hughes" userId="86aeac9f-971e-413b-9f78-ace434bd0a60" providerId="ADAL" clId="{A0330E90-11EE-45BF-A187-F1B5CEBDEDC3}" dt="2022-08-06T03:34:43.937" v="651" actId="478"/>
          <ac:picMkLst>
            <pc:docMk/>
            <pc:sldMk cId="2660162150" sldId="260"/>
            <ac:picMk id="11" creationId="{31252924-684D-9CD9-19B0-60FE5106BDAD}"/>
          </ac:picMkLst>
        </pc:picChg>
        <pc:picChg chg="add">
          <ac:chgData name="Kristyna Hughes" userId="86aeac9f-971e-413b-9f78-ace434bd0a60" providerId="ADAL" clId="{A0330E90-11EE-45BF-A187-F1B5CEBDEDC3}" dt="2022-08-06T03:34:54.910" v="652" actId="26606"/>
          <ac:picMkLst>
            <pc:docMk/>
            <pc:sldMk cId="2660162150" sldId="260"/>
            <ac:picMk id="16" creationId="{FCF714AE-700B-2DA3-DE66-B7D3758DB60E}"/>
          </ac:picMkLst>
        </pc:picChg>
      </pc:sldChg>
      <pc:sldChg chg="addSp delSp modSp add mod ord setBg">
        <pc:chgData name="Kristyna Hughes" userId="86aeac9f-971e-413b-9f78-ace434bd0a60" providerId="ADAL" clId="{A0330E90-11EE-45BF-A187-F1B5CEBDEDC3}" dt="2022-08-06T03:35:37.360" v="671" actId="26606"/>
        <pc:sldMkLst>
          <pc:docMk/>
          <pc:sldMk cId="1864573609" sldId="261"/>
        </pc:sldMkLst>
        <pc:spChg chg="mod">
          <ac:chgData name="Kristyna Hughes" userId="86aeac9f-971e-413b-9f78-ace434bd0a60" providerId="ADAL" clId="{A0330E90-11EE-45BF-A187-F1B5CEBDEDC3}" dt="2022-08-06T03:35:37.360" v="671" actId="26606"/>
          <ac:spMkLst>
            <pc:docMk/>
            <pc:sldMk cId="1864573609" sldId="261"/>
            <ac:spMk id="2" creationId="{DF79C578-1F08-216A-5403-706BD3D85303}"/>
          </ac:spMkLst>
        </pc:spChg>
        <pc:spChg chg="del">
          <ac:chgData name="Kristyna Hughes" userId="86aeac9f-971e-413b-9f78-ace434bd0a60" providerId="ADAL" clId="{A0330E90-11EE-45BF-A187-F1B5CEBDEDC3}" dt="2022-08-06T03:35:25.814" v="668" actId="478"/>
          <ac:spMkLst>
            <pc:docMk/>
            <pc:sldMk cId="1864573609" sldId="261"/>
            <ac:spMk id="3" creationId="{76626FB5-B0F0-A0DD-57F2-76101BA66E65}"/>
          </ac:spMkLst>
        </pc:spChg>
        <pc:spChg chg="add del mod">
          <ac:chgData name="Kristyna Hughes" userId="86aeac9f-971e-413b-9f78-ace434bd0a60" providerId="ADAL" clId="{A0330E90-11EE-45BF-A187-F1B5CEBDEDC3}" dt="2022-08-06T03:35:28.107" v="669" actId="478"/>
          <ac:spMkLst>
            <pc:docMk/>
            <pc:sldMk cId="1864573609" sldId="261"/>
            <ac:spMk id="6" creationId="{DFF0DC35-59AF-454A-DCBD-BBFFEE9BA0FA}"/>
          </ac:spMkLst>
        </pc:spChg>
        <pc:spChg chg="del">
          <ac:chgData name="Kristyna Hughes" userId="86aeac9f-971e-413b-9f78-ace434bd0a60" providerId="ADAL" clId="{A0330E90-11EE-45BF-A187-F1B5CEBDEDC3}" dt="2022-08-06T03:35:37.360" v="671" actId="26606"/>
          <ac:spMkLst>
            <pc:docMk/>
            <pc:sldMk cId="1864573609" sldId="261"/>
            <ac:spMk id="8" creationId="{E80B86A7-A1EC-475B-9166-88902B033A38}"/>
          </ac:spMkLst>
        </pc:spChg>
        <pc:spChg chg="del">
          <ac:chgData name="Kristyna Hughes" userId="86aeac9f-971e-413b-9f78-ace434bd0a60" providerId="ADAL" clId="{A0330E90-11EE-45BF-A187-F1B5CEBDEDC3}" dt="2022-08-06T03:35:37.360" v="671" actId="26606"/>
          <ac:spMkLst>
            <pc:docMk/>
            <pc:sldMk cId="1864573609" sldId="261"/>
            <ac:spMk id="10" creationId="{C2C29CB1-9F74-4879-A6AF-AEA67B6F1F4D}"/>
          </ac:spMkLst>
        </pc:spChg>
        <pc:spChg chg="del">
          <ac:chgData name="Kristyna Hughes" userId="86aeac9f-971e-413b-9f78-ace434bd0a60" providerId="ADAL" clId="{A0330E90-11EE-45BF-A187-F1B5CEBDEDC3}" dt="2022-08-06T03:35:37.360" v="671" actId="26606"/>
          <ac:spMkLst>
            <pc:docMk/>
            <pc:sldMk cId="1864573609" sldId="261"/>
            <ac:spMk id="12" creationId="{7E2C7115-5336-410C-AD71-0F0952A2E5A7}"/>
          </ac:spMkLst>
        </pc:spChg>
        <pc:spChg chg="add">
          <ac:chgData name="Kristyna Hughes" userId="86aeac9f-971e-413b-9f78-ace434bd0a60" providerId="ADAL" clId="{A0330E90-11EE-45BF-A187-F1B5CEBDEDC3}" dt="2022-08-06T03:35:37.360" v="671" actId="26606"/>
          <ac:spMkLst>
            <pc:docMk/>
            <pc:sldMk cId="1864573609" sldId="261"/>
            <ac:spMk id="31" creationId="{03D271DD-C9EA-4985-BA0C-037A88FA3040}"/>
          </ac:spMkLst>
        </pc:spChg>
        <pc:grpChg chg="add">
          <ac:chgData name="Kristyna Hughes" userId="86aeac9f-971e-413b-9f78-ace434bd0a60" providerId="ADAL" clId="{A0330E90-11EE-45BF-A187-F1B5CEBDEDC3}" dt="2022-08-06T03:35:37.360" v="671" actId="26606"/>
          <ac:grpSpMkLst>
            <pc:docMk/>
            <pc:sldMk cId="1864573609" sldId="261"/>
            <ac:grpSpMk id="19" creationId="{E0BF35CA-8AA0-428F-ABED-5B77A6C39154}"/>
          </ac:grpSpMkLst>
        </pc:grpChg>
        <pc:picChg chg="del">
          <ac:chgData name="Kristyna Hughes" userId="86aeac9f-971e-413b-9f78-ace434bd0a60" providerId="ADAL" clId="{A0330E90-11EE-45BF-A187-F1B5CEBDEDC3}" dt="2022-08-06T03:35:29.623" v="670" actId="478"/>
          <ac:picMkLst>
            <pc:docMk/>
            <pc:sldMk cId="1864573609" sldId="261"/>
            <ac:picMk id="5" creationId="{ADAE936B-6008-CA56-69E0-6886FEAF3C06}"/>
          </ac:picMkLst>
        </pc:picChg>
        <pc:picChg chg="add">
          <ac:chgData name="Kristyna Hughes" userId="86aeac9f-971e-413b-9f78-ace434bd0a60" providerId="ADAL" clId="{A0330E90-11EE-45BF-A187-F1B5CEBDEDC3}" dt="2022-08-06T03:35:37.360" v="671" actId="26606"/>
          <ac:picMkLst>
            <pc:docMk/>
            <pc:sldMk cId="1864573609" sldId="261"/>
            <ac:picMk id="16" creationId="{2C756BA0-A1AC-C1F8-860D-456BAD83250C}"/>
          </ac:picMkLst>
        </pc:picChg>
      </pc:sldChg>
      <pc:sldChg chg="delSp modSp add del mod ord">
        <pc:chgData name="Kristyna Hughes" userId="86aeac9f-971e-413b-9f78-ace434bd0a60" providerId="ADAL" clId="{A0330E90-11EE-45BF-A187-F1B5CEBDEDC3}" dt="2022-08-06T03:43:09.803" v="904" actId="47"/>
        <pc:sldMkLst>
          <pc:docMk/>
          <pc:sldMk cId="2096561186" sldId="262"/>
        </pc:sldMkLst>
        <pc:spChg chg="mod">
          <ac:chgData name="Kristyna Hughes" userId="86aeac9f-971e-413b-9f78-ace434bd0a60" providerId="ADAL" clId="{A0330E90-11EE-45BF-A187-F1B5CEBDEDC3}" dt="2022-08-06T03:36:02.515" v="691" actId="5793"/>
          <ac:spMkLst>
            <pc:docMk/>
            <pc:sldMk cId="2096561186" sldId="262"/>
            <ac:spMk id="2" creationId="{DF79C578-1F08-216A-5403-706BD3D85303}"/>
          </ac:spMkLst>
        </pc:spChg>
        <pc:spChg chg="mod">
          <ac:chgData name="Kristyna Hughes" userId="86aeac9f-971e-413b-9f78-ace434bd0a60" providerId="ADAL" clId="{A0330E90-11EE-45BF-A187-F1B5CEBDEDC3}" dt="2022-08-06T03:36:53.724" v="776" actId="1076"/>
          <ac:spMkLst>
            <pc:docMk/>
            <pc:sldMk cId="2096561186" sldId="262"/>
            <ac:spMk id="3" creationId="{76626FB5-B0F0-A0DD-57F2-76101BA66E65}"/>
          </ac:spMkLst>
        </pc:spChg>
        <pc:picChg chg="del">
          <ac:chgData name="Kristyna Hughes" userId="86aeac9f-971e-413b-9f78-ace434bd0a60" providerId="ADAL" clId="{A0330E90-11EE-45BF-A187-F1B5CEBDEDC3}" dt="2022-08-06T03:36:05.724" v="692" actId="478"/>
          <ac:picMkLst>
            <pc:docMk/>
            <pc:sldMk cId="2096561186" sldId="262"/>
            <ac:picMk id="9" creationId="{2D6C220E-60D4-6FF0-C730-883A2F395870}"/>
          </ac:picMkLst>
        </pc:picChg>
      </pc:sldChg>
      <pc:sldChg chg="addSp delSp modSp add mod setBg">
        <pc:chgData name="Kristyna Hughes" userId="86aeac9f-971e-413b-9f78-ace434bd0a60" providerId="ADAL" clId="{A0330E90-11EE-45BF-A187-F1B5CEBDEDC3}" dt="2022-08-06T14:22:48.157" v="978"/>
        <pc:sldMkLst>
          <pc:docMk/>
          <pc:sldMk cId="1345791448" sldId="263"/>
        </pc:sldMkLst>
        <pc:spChg chg="mod">
          <ac:chgData name="Kristyna Hughes" userId="86aeac9f-971e-413b-9f78-ace434bd0a60" providerId="ADAL" clId="{A0330E90-11EE-45BF-A187-F1B5CEBDEDC3}" dt="2022-08-06T03:43:22.001" v="930" actId="20577"/>
          <ac:spMkLst>
            <pc:docMk/>
            <pc:sldMk cId="1345791448" sldId="263"/>
            <ac:spMk id="2" creationId="{DF79C578-1F08-216A-5403-706BD3D85303}"/>
          </ac:spMkLst>
        </pc:spChg>
        <pc:spChg chg="add del">
          <ac:chgData name="Kristyna Hughes" userId="86aeac9f-971e-413b-9f78-ace434bd0a60" providerId="ADAL" clId="{A0330E90-11EE-45BF-A187-F1B5CEBDEDC3}" dt="2022-08-06T03:38:06.701" v="794" actId="26606"/>
          <ac:spMkLst>
            <pc:docMk/>
            <pc:sldMk cId="1345791448" sldId="263"/>
            <ac:spMk id="3" creationId="{76626FB5-B0F0-A0DD-57F2-76101BA66E65}"/>
          </ac:spMkLst>
        </pc:spChg>
        <pc:spChg chg="add del">
          <ac:chgData name="Kristyna Hughes" userId="86aeac9f-971e-413b-9f78-ace434bd0a60" providerId="ADAL" clId="{A0330E90-11EE-45BF-A187-F1B5CEBDEDC3}" dt="2022-08-06T03:38:06.701" v="794" actId="26606"/>
          <ac:spMkLst>
            <pc:docMk/>
            <pc:sldMk cId="1345791448" sldId="263"/>
            <ac:spMk id="8" creationId="{E80B86A7-A1EC-475B-9166-88902B033A38}"/>
          </ac:spMkLst>
        </pc:spChg>
        <pc:spChg chg="add del">
          <ac:chgData name="Kristyna Hughes" userId="86aeac9f-971e-413b-9f78-ace434bd0a60" providerId="ADAL" clId="{A0330E90-11EE-45BF-A187-F1B5CEBDEDC3}" dt="2022-08-06T03:38:06.701" v="794" actId="26606"/>
          <ac:spMkLst>
            <pc:docMk/>
            <pc:sldMk cId="1345791448" sldId="263"/>
            <ac:spMk id="10" creationId="{C2C29CB1-9F74-4879-A6AF-AEA67B6F1F4D}"/>
          </ac:spMkLst>
        </pc:spChg>
        <pc:spChg chg="add del">
          <ac:chgData name="Kristyna Hughes" userId="86aeac9f-971e-413b-9f78-ace434bd0a60" providerId="ADAL" clId="{A0330E90-11EE-45BF-A187-F1B5CEBDEDC3}" dt="2022-08-06T03:38:06.701" v="794" actId="26606"/>
          <ac:spMkLst>
            <pc:docMk/>
            <pc:sldMk cId="1345791448" sldId="263"/>
            <ac:spMk id="12" creationId="{7E2C7115-5336-410C-AD71-0F0952A2E5A7}"/>
          </ac:spMkLst>
        </pc:spChg>
        <pc:spChg chg="add del">
          <ac:chgData name="Kristyna Hughes" userId="86aeac9f-971e-413b-9f78-ace434bd0a60" providerId="ADAL" clId="{A0330E90-11EE-45BF-A187-F1B5CEBDEDC3}" dt="2022-08-06T03:37:31.918" v="781" actId="26606"/>
          <ac:spMkLst>
            <pc:docMk/>
            <pc:sldMk cId="1345791448" sldId="263"/>
            <ac:spMk id="18" creationId="{14D16F1A-5D78-4402-81FF-31A98AFD6BBD}"/>
          </ac:spMkLst>
        </pc:spChg>
        <pc:spChg chg="add del">
          <ac:chgData name="Kristyna Hughes" userId="86aeac9f-971e-413b-9f78-ace434bd0a60" providerId="ADAL" clId="{A0330E90-11EE-45BF-A187-F1B5CEBDEDC3}" dt="2022-08-06T03:37:31.918" v="781" actId="26606"/>
          <ac:spMkLst>
            <pc:docMk/>
            <pc:sldMk cId="1345791448" sldId="263"/>
            <ac:spMk id="20" creationId="{1B2FB7F0-6A45-43E8-88A7-48E46E6D48CA}"/>
          </ac:spMkLst>
        </pc:spChg>
        <pc:spChg chg="add del">
          <ac:chgData name="Kristyna Hughes" userId="86aeac9f-971e-413b-9f78-ace434bd0a60" providerId="ADAL" clId="{A0330E90-11EE-45BF-A187-F1B5CEBDEDC3}" dt="2022-08-06T03:37:31.918" v="781" actId="26606"/>
          <ac:spMkLst>
            <pc:docMk/>
            <pc:sldMk cId="1345791448" sldId="263"/>
            <ac:spMk id="22" creationId="{6BA9C607-662B-4FBB-A3F3-CF593AD736CD}"/>
          </ac:spMkLst>
        </pc:spChg>
        <pc:spChg chg="add del">
          <ac:chgData name="Kristyna Hughes" userId="86aeac9f-971e-413b-9f78-ace434bd0a60" providerId="ADAL" clId="{A0330E90-11EE-45BF-A187-F1B5CEBDEDC3}" dt="2022-08-06T03:37:37.918" v="783" actId="26606"/>
          <ac:spMkLst>
            <pc:docMk/>
            <pc:sldMk cId="1345791448" sldId="263"/>
            <ac:spMk id="30" creationId="{1DA27254-207B-4B52-973B-03A6D7C253A8}"/>
          </ac:spMkLst>
        </pc:spChg>
        <pc:spChg chg="add del">
          <ac:chgData name="Kristyna Hughes" userId="86aeac9f-971e-413b-9f78-ace434bd0a60" providerId="ADAL" clId="{A0330E90-11EE-45BF-A187-F1B5CEBDEDC3}" dt="2022-08-06T03:37:37.918" v="783" actId="26606"/>
          <ac:spMkLst>
            <pc:docMk/>
            <pc:sldMk cId="1345791448" sldId="263"/>
            <ac:spMk id="31" creationId="{D6188152-70CA-4742-AA0D-863A7FDB4793}"/>
          </ac:spMkLst>
        </pc:spChg>
        <pc:spChg chg="add del">
          <ac:chgData name="Kristyna Hughes" userId="86aeac9f-971e-413b-9f78-ace434bd0a60" providerId="ADAL" clId="{A0330E90-11EE-45BF-A187-F1B5CEBDEDC3}" dt="2022-08-06T03:38:01.225" v="789" actId="26606"/>
          <ac:spMkLst>
            <pc:docMk/>
            <pc:sldMk cId="1345791448" sldId="263"/>
            <ac:spMk id="40" creationId="{76626FB5-B0F0-A0DD-57F2-76101BA66E65}"/>
          </ac:spMkLst>
        </pc:spChg>
        <pc:spChg chg="add del">
          <ac:chgData name="Kristyna Hughes" userId="86aeac9f-971e-413b-9f78-ace434bd0a60" providerId="ADAL" clId="{A0330E90-11EE-45BF-A187-F1B5CEBDEDC3}" dt="2022-08-06T03:38:06.686" v="793" actId="26606"/>
          <ac:spMkLst>
            <pc:docMk/>
            <pc:sldMk cId="1345791448" sldId="263"/>
            <ac:spMk id="44" creationId="{1DA27254-207B-4B52-973B-03A6D7C253A8}"/>
          </ac:spMkLst>
        </pc:spChg>
        <pc:spChg chg="add del">
          <ac:chgData name="Kristyna Hughes" userId="86aeac9f-971e-413b-9f78-ace434bd0a60" providerId="ADAL" clId="{A0330E90-11EE-45BF-A187-F1B5CEBDEDC3}" dt="2022-08-06T03:38:06.686" v="793" actId="26606"/>
          <ac:spMkLst>
            <pc:docMk/>
            <pc:sldMk cId="1345791448" sldId="263"/>
            <ac:spMk id="47" creationId="{D6188152-70CA-4742-AA0D-863A7FDB4793}"/>
          </ac:spMkLst>
        </pc:spChg>
        <pc:spChg chg="add">
          <ac:chgData name="Kristyna Hughes" userId="86aeac9f-971e-413b-9f78-ace434bd0a60" providerId="ADAL" clId="{A0330E90-11EE-45BF-A187-F1B5CEBDEDC3}" dt="2022-08-06T03:38:06.701" v="794" actId="26606"/>
          <ac:spMkLst>
            <pc:docMk/>
            <pc:sldMk cId="1345791448" sldId="263"/>
            <ac:spMk id="50" creationId="{14D16F1A-5D78-4402-81FF-31A98AFD6BBD}"/>
          </ac:spMkLst>
        </pc:spChg>
        <pc:spChg chg="add">
          <ac:chgData name="Kristyna Hughes" userId="86aeac9f-971e-413b-9f78-ace434bd0a60" providerId="ADAL" clId="{A0330E90-11EE-45BF-A187-F1B5CEBDEDC3}" dt="2022-08-06T03:38:06.701" v="794" actId="26606"/>
          <ac:spMkLst>
            <pc:docMk/>
            <pc:sldMk cId="1345791448" sldId="263"/>
            <ac:spMk id="51" creationId="{1B2FB7F0-6A45-43E8-88A7-48E46E6D48CA}"/>
          </ac:spMkLst>
        </pc:spChg>
        <pc:spChg chg="add">
          <ac:chgData name="Kristyna Hughes" userId="86aeac9f-971e-413b-9f78-ace434bd0a60" providerId="ADAL" clId="{A0330E90-11EE-45BF-A187-F1B5CEBDEDC3}" dt="2022-08-06T03:38:06.701" v="794" actId="26606"/>
          <ac:spMkLst>
            <pc:docMk/>
            <pc:sldMk cId="1345791448" sldId="263"/>
            <ac:spMk id="52" creationId="{6BA9C607-662B-4FBB-A3F3-CF593AD736CD}"/>
          </ac:spMkLst>
        </pc:spChg>
        <pc:grpChg chg="add del">
          <ac:chgData name="Kristyna Hughes" userId="86aeac9f-971e-413b-9f78-ace434bd0a60" providerId="ADAL" clId="{A0330E90-11EE-45BF-A187-F1B5CEBDEDC3}" dt="2022-08-06T03:37:37.918" v="783" actId="26606"/>
          <ac:grpSpMkLst>
            <pc:docMk/>
            <pc:sldMk cId="1345791448" sldId="263"/>
            <ac:grpSpMk id="32" creationId="{AE3358E8-FEB4-4E5C-903A-92C75E6BDD18}"/>
          </ac:grpSpMkLst>
        </pc:grpChg>
        <pc:grpChg chg="add del">
          <ac:chgData name="Kristyna Hughes" userId="86aeac9f-971e-413b-9f78-ace434bd0a60" providerId="ADAL" clId="{A0330E90-11EE-45BF-A187-F1B5CEBDEDC3}" dt="2022-08-06T03:38:06.686" v="793" actId="26606"/>
          <ac:grpSpMkLst>
            <pc:docMk/>
            <pc:sldMk cId="1345791448" sldId="263"/>
            <ac:grpSpMk id="45" creationId="{AE3358E8-FEB4-4E5C-903A-92C75E6BDD18}"/>
          </ac:grpSpMkLst>
        </pc:grpChg>
        <pc:graphicFrameChg chg="add del">
          <ac:chgData name="Kristyna Hughes" userId="86aeac9f-971e-413b-9f78-ace434bd0a60" providerId="ADAL" clId="{A0330E90-11EE-45BF-A187-F1B5CEBDEDC3}" dt="2022-08-06T03:37:31.918" v="781" actId="26606"/>
          <ac:graphicFrameMkLst>
            <pc:docMk/>
            <pc:sldMk cId="1345791448" sldId="263"/>
            <ac:graphicFrameMk id="14" creationId="{3C5312A1-6D86-AB24-BBF8-296AC20E4D4A}"/>
          </ac:graphicFrameMkLst>
        </pc:graphicFrameChg>
        <pc:graphicFrameChg chg="add del">
          <ac:chgData name="Kristyna Hughes" userId="86aeac9f-971e-413b-9f78-ace434bd0a60" providerId="ADAL" clId="{A0330E90-11EE-45BF-A187-F1B5CEBDEDC3}" dt="2022-08-06T03:37:37.918" v="783" actId="26606"/>
          <ac:graphicFrameMkLst>
            <pc:docMk/>
            <pc:sldMk cId="1345791448" sldId="263"/>
            <ac:graphicFrameMk id="34" creationId="{97A2352A-F7BF-7B1B-E583-75186AB36515}"/>
          </ac:graphicFrameMkLst>
        </pc:graphicFrameChg>
        <pc:graphicFrameChg chg="add del">
          <ac:chgData name="Kristyna Hughes" userId="86aeac9f-971e-413b-9f78-ace434bd0a60" providerId="ADAL" clId="{A0330E90-11EE-45BF-A187-F1B5CEBDEDC3}" dt="2022-08-06T03:37:45.520" v="785" actId="26606"/>
          <ac:graphicFrameMkLst>
            <pc:docMk/>
            <pc:sldMk cId="1345791448" sldId="263"/>
            <ac:graphicFrameMk id="36" creationId="{4224928D-A8FE-46F1-F05E-D014F1F2FE16}"/>
          </ac:graphicFrameMkLst>
        </pc:graphicFrameChg>
        <pc:graphicFrameChg chg="add del">
          <ac:chgData name="Kristyna Hughes" userId="86aeac9f-971e-413b-9f78-ace434bd0a60" providerId="ADAL" clId="{A0330E90-11EE-45BF-A187-F1B5CEBDEDC3}" dt="2022-08-06T03:37:48.771" v="787" actId="26606"/>
          <ac:graphicFrameMkLst>
            <pc:docMk/>
            <pc:sldMk cId="1345791448" sldId="263"/>
            <ac:graphicFrameMk id="38" creationId="{016B4676-C2A7-46D6-B53F-18C510E35EAC}"/>
          </ac:graphicFrameMkLst>
        </pc:graphicFrameChg>
        <pc:graphicFrameChg chg="add del">
          <ac:chgData name="Kristyna Hughes" userId="86aeac9f-971e-413b-9f78-ace434bd0a60" providerId="ADAL" clId="{A0330E90-11EE-45BF-A187-F1B5CEBDEDC3}" dt="2022-08-06T03:38:06.040" v="791" actId="26606"/>
          <ac:graphicFrameMkLst>
            <pc:docMk/>
            <pc:sldMk cId="1345791448" sldId="263"/>
            <ac:graphicFrameMk id="42" creationId="{4224928D-A8FE-46F1-F05E-D014F1F2FE16}"/>
          </ac:graphicFrameMkLst>
        </pc:graphicFrameChg>
        <pc:graphicFrameChg chg="add del">
          <ac:chgData name="Kristyna Hughes" userId="86aeac9f-971e-413b-9f78-ace434bd0a60" providerId="ADAL" clId="{A0330E90-11EE-45BF-A187-F1B5CEBDEDC3}" dt="2022-08-06T03:38:06.686" v="793" actId="26606"/>
          <ac:graphicFrameMkLst>
            <pc:docMk/>
            <pc:sldMk cId="1345791448" sldId="263"/>
            <ac:graphicFrameMk id="48" creationId="{97A2352A-F7BF-7B1B-E583-75186AB36515}"/>
          </ac:graphicFrameMkLst>
        </pc:graphicFrameChg>
        <pc:graphicFrameChg chg="add mod modGraphic">
          <ac:chgData name="Kristyna Hughes" userId="86aeac9f-971e-413b-9f78-ace434bd0a60" providerId="ADAL" clId="{A0330E90-11EE-45BF-A187-F1B5CEBDEDC3}" dt="2022-08-06T14:22:48.157" v="978"/>
          <ac:graphicFrameMkLst>
            <pc:docMk/>
            <pc:sldMk cId="1345791448" sldId="263"/>
            <ac:graphicFrameMk id="53" creationId="{3C5312A1-6D86-AB24-BBF8-296AC20E4D4A}"/>
          </ac:graphicFrameMkLst>
        </pc:graphicFrameChg>
        <pc:picChg chg="del">
          <ac:chgData name="Kristyna Hughes" userId="86aeac9f-971e-413b-9f78-ace434bd0a60" providerId="ADAL" clId="{A0330E90-11EE-45BF-A187-F1B5CEBDEDC3}" dt="2022-08-06T03:43:24.640" v="931" actId="478"/>
          <ac:picMkLst>
            <pc:docMk/>
            <pc:sldMk cId="1345791448" sldId="263"/>
            <ac:picMk id="7" creationId="{FA4BF4ED-BFA7-23D1-00CB-AE29F898D7CC}"/>
          </ac:picMkLst>
        </pc:picChg>
        <pc:cxnChg chg="add del">
          <ac:chgData name="Kristyna Hughes" userId="86aeac9f-971e-413b-9f78-ace434bd0a60" providerId="ADAL" clId="{A0330E90-11EE-45BF-A187-F1B5CEBDEDC3}" dt="2022-08-06T03:38:01.225" v="789" actId="26606"/>
          <ac:cxnSpMkLst>
            <pc:docMk/>
            <pc:sldMk cId="1345791448" sldId="263"/>
            <ac:cxnSpMk id="17" creationId="{0B5F7E3B-C5F1-40E0-A491-558BAFBC1127}"/>
          </ac:cxnSpMkLst>
        </pc:cxnChg>
      </pc:sldChg>
      <pc:sldMasterChg chg="setBg">
        <pc:chgData name="Kristyna Hughes" userId="86aeac9f-971e-413b-9f78-ace434bd0a60" providerId="ADAL" clId="{A0330E90-11EE-45BF-A187-F1B5CEBDEDC3}" dt="2022-08-06T02:53:23.339" v="38"/>
        <pc:sldMasterMkLst>
          <pc:docMk/>
          <pc:sldMasterMk cId="2302691851" sldId="2147483693"/>
        </pc:sldMasterMkLst>
      </pc:sldMasterChg>
    </pc:docChg>
  </pc:docChgLst>
  <pc:docChgLst>
    <pc:chgData name="Kristyna Hughes" userId="86aeac9f-971e-413b-9f78-ace434bd0a60" providerId="ADAL" clId="{BCA6A2D2-1A44-4B35-A16C-9DF16C9651F4}"/>
    <pc:docChg chg="undo custSel addSld modSld sldOrd">
      <pc:chgData name="Kristyna Hughes" userId="86aeac9f-971e-413b-9f78-ace434bd0a60" providerId="ADAL" clId="{BCA6A2D2-1A44-4B35-A16C-9DF16C9651F4}" dt="2022-11-16T18:07:56.445" v="1826" actId="122"/>
      <pc:docMkLst>
        <pc:docMk/>
      </pc:docMkLst>
      <pc:sldChg chg="addSp modSp mod">
        <pc:chgData name="Kristyna Hughes" userId="86aeac9f-971e-413b-9f78-ace434bd0a60" providerId="ADAL" clId="{BCA6A2D2-1A44-4B35-A16C-9DF16C9651F4}" dt="2022-11-15T23:43:33.182" v="422" actId="14100"/>
        <pc:sldMkLst>
          <pc:docMk/>
          <pc:sldMk cId="2999736166" sldId="256"/>
        </pc:sldMkLst>
        <pc:picChg chg="add mod">
          <ac:chgData name="Kristyna Hughes" userId="86aeac9f-971e-413b-9f78-ace434bd0a60" providerId="ADAL" clId="{BCA6A2D2-1A44-4B35-A16C-9DF16C9651F4}" dt="2022-11-15T23:43:33.182" v="422" actId="14100"/>
          <ac:picMkLst>
            <pc:docMk/>
            <pc:sldMk cId="2999736166" sldId="256"/>
            <ac:picMk id="5" creationId="{BD31FA8C-BD44-3905-3DE4-836609443809}"/>
          </ac:picMkLst>
        </pc:picChg>
      </pc:sldChg>
      <pc:sldChg chg="modSp mod">
        <pc:chgData name="Kristyna Hughes" userId="86aeac9f-971e-413b-9f78-ace434bd0a60" providerId="ADAL" clId="{BCA6A2D2-1A44-4B35-A16C-9DF16C9651F4}" dt="2022-11-15T23:41:51.647" v="417" actId="20577"/>
        <pc:sldMkLst>
          <pc:docMk/>
          <pc:sldMk cId="949436070" sldId="257"/>
        </pc:sldMkLst>
        <pc:spChg chg="mod">
          <ac:chgData name="Kristyna Hughes" userId="86aeac9f-971e-413b-9f78-ace434bd0a60" providerId="ADAL" clId="{BCA6A2D2-1A44-4B35-A16C-9DF16C9651F4}" dt="2022-11-15T23:41:51.647" v="417" actId="20577"/>
          <ac:spMkLst>
            <pc:docMk/>
            <pc:sldMk cId="949436070" sldId="257"/>
            <ac:spMk id="3" creationId="{76626FB5-B0F0-A0DD-57F2-76101BA66E65}"/>
          </ac:spMkLst>
        </pc:spChg>
      </pc:sldChg>
      <pc:sldChg chg="addSp delSp modSp mod">
        <pc:chgData name="Kristyna Hughes" userId="86aeac9f-971e-413b-9f78-ace434bd0a60" providerId="ADAL" clId="{BCA6A2D2-1A44-4B35-A16C-9DF16C9651F4}" dt="2022-11-16T17:54:39.375" v="541" actId="122"/>
        <pc:sldMkLst>
          <pc:docMk/>
          <pc:sldMk cId="1354346734" sldId="258"/>
        </pc:sldMkLst>
        <pc:spChg chg="mod">
          <ac:chgData name="Kristyna Hughes" userId="86aeac9f-971e-413b-9f78-ace434bd0a60" providerId="ADAL" clId="{BCA6A2D2-1A44-4B35-A16C-9DF16C9651F4}" dt="2022-11-16T17:54:39.375" v="541" actId="122"/>
          <ac:spMkLst>
            <pc:docMk/>
            <pc:sldMk cId="1354346734" sldId="258"/>
            <ac:spMk id="2" creationId="{DF79C578-1F08-216A-5403-706BD3D85303}"/>
          </ac:spMkLst>
        </pc:spChg>
        <pc:spChg chg="del mod">
          <ac:chgData name="Kristyna Hughes" userId="86aeac9f-971e-413b-9f78-ace434bd0a60" providerId="ADAL" clId="{BCA6A2D2-1A44-4B35-A16C-9DF16C9651F4}" dt="2022-11-16T17:54:17.987" v="537" actId="21"/>
          <ac:spMkLst>
            <pc:docMk/>
            <pc:sldMk cId="1354346734" sldId="258"/>
            <ac:spMk id="3" creationId="{76626FB5-B0F0-A0DD-57F2-76101BA66E65}"/>
          </ac:spMkLst>
        </pc:spChg>
        <pc:spChg chg="add del mod">
          <ac:chgData name="Kristyna Hughes" userId="86aeac9f-971e-413b-9f78-ace434bd0a60" providerId="ADAL" clId="{BCA6A2D2-1A44-4B35-A16C-9DF16C9651F4}" dt="2022-11-16T17:54:21.795" v="538" actId="478"/>
          <ac:spMkLst>
            <pc:docMk/>
            <pc:sldMk cId="1354346734" sldId="258"/>
            <ac:spMk id="5" creationId="{783004D5-B385-7B19-BC11-6923146B503B}"/>
          </ac:spMkLst>
        </pc:spChg>
        <pc:picChg chg="mod">
          <ac:chgData name="Kristyna Hughes" userId="86aeac9f-971e-413b-9f78-ace434bd0a60" providerId="ADAL" clId="{BCA6A2D2-1A44-4B35-A16C-9DF16C9651F4}" dt="2022-11-16T17:54:30.295" v="539" actId="1076"/>
          <ac:picMkLst>
            <pc:docMk/>
            <pc:sldMk cId="1354346734" sldId="258"/>
            <ac:picMk id="11" creationId="{31252924-684D-9CD9-19B0-60FE5106BDAD}"/>
          </ac:picMkLst>
        </pc:picChg>
      </pc:sldChg>
      <pc:sldChg chg="delSp modSp mod">
        <pc:chgData name="Kristyna Hughes" userId="86aeac9f-971e-413b-9f78-ace434bd0a60" providerId="ADAL" clId="{BCA6A2D2-1A44-4B35-A16C-9DF16C9651F4}" dt="2022-11-16T18:07:25.187" v="1822" actId="1076"/>
        <pc:sldMkLst>
          <pc:docMk/>
          <pc:sldMk cId="5200209" sldId="259"/>
        </pc:sldMkLst>
        <pc:spChg chg="mod">
          <ac:chgData name="Kristyna Hughes" userId="86aeac9f-971e-413b-9f78-ace434bd0a60" providerId="ADAL" clId="{BCA6A2D2-1A44-4B35-A16C-9DF16C9651F4}" dt="2022-11-16T18:07:25.187" v="1822" actId="1076"/>
          <ac:spMkLst>
            <pc:docMk/>
            <pc:sldMk cId="5200209" sldId="259"/>
            <ac:spMk id="2" creationId="{DF79C578-1F08-216A-5403-706BD3D85303}"/>
          </ac:spMkLst>
        </pc:spChg>
        <pc:spChg chg="mod">
          <ac:chgData name="Kristyna Hughes" userId="86aeac9f-971e-413b-9f78-ace434bd0a60" providerId="ADAL" clId="{BCA6A2D2-1A44-4B35-A16C-9DF16C9651F4}" dt="2022-11-16T18:07:00.566" v="1820" actId="27636"/>
          <ac:spMkLst>
            <pc:docMk/>
            <pc:sldMk cId="5200209" sldId="259"/>
            <ac:spMk id="3" creationId="{76626FB5-B0F0-A0DD-57F2-76101BA66E65}"/>
          </ac:spMkLst>
        </pc:spChg>
        <pc:picChg chg="del">
          <ac:chgData name="Kristyna Hughes" userId="86aeac9f-971e-413b-9f78-ace434bd0a60" providerId="ADAL" clId="{BCA6A2D2-1A44-4B35-A16C-9DF16C9651F4}" dt="2022-11-16T17:52:54.971" v="453" actId="21"/>
          <ac:picMkLst>
            <pc:docMk/>
            <pc:sldMk cId="5200209" sldId="259"/>
            <ac:picMk id="5" creationId="{ADAE936B-6008-CA56-69E0-6886FEAF3C06}"/>
          </ac:picMkLst>
        </pc:picChg>
      </pc:sldChg>
      <pc:sldChg chg="modSp mod">
        <pc:chgData name="Kristyna Hughes" userId="86aeac9f-971e-413b-9f78-ace434bd0a60" providerId="ADAL" clId="{BCA6A2D2-1A44-4B35-A16C-9DF16C9651F4}" dt="2022-11-15T23:40:33.638" v="305"/>
        <pc:sldMkLst>
          <pc:docMk/>
          <pc:sldMk cId="1345791448" sldId="263"/>
        </pc:sldMkLst>
        <pc:graphicFrameChg chg="mod modGraphic">
          <ac:chgData name="Kristyna Hughes" userId="86aeac9f-971e-413b-9f78-ace434bd0a60" providerId="ADAL" clId="{BCA6A2D2-1A44-4B35-A16C-9DF16C9651F4}" dt="2022-11-15T23:40:33.638" v="305"/>
          <ac:graphicFrameMkLst>
            <pc:docMk/>
            <pc:sldMk cId="1345791448" sldId="263"/>
            <ac:graphicFrameMk id="53" creationId="{3C5312A1-6D86-AB24-BBF8-296AC20E4D4A}"/>
          </ac:graphicFrameMkLst>
        </pc:graphicFrameChg>
      </pc:sldChg>
      <pc:sldChg chg="modSp mod ord">
        <pc:chgData name="Kristyna Hughes" userId="86aeac9f-971e-413b-9f78-ace434bd0a60" providerId="ADAL" clId="{BCA6A2D2-1A44-4B35-A16C-9DF16C9651F4}" dt="2022-11-16T18:07:56.445" v="1826" actId="122"/>
        <pc:sldMkLst>
          <pc:docMk/>
          <pc:sldMk cId="28904858" sldId="264"/>
        </pc:sldMkLst>
        <pc:spChg chg="mod">
          <ac:chgData name="Kristyna Hughes" userId="86aeac9f-971e-413b-9f78-ace434bd0a60" providerId="ADAL" clId="{BCA6A2D2-1A44-4B35-A16C-9DF16C9651F4}" dt="2022-11-16T18:07:56.445" v="1826" actId="122"/>
          <ac:spMkLst>
            <pc:docMk/>
            <pc:sldMk cId="28904858" sldId="264"/>
            <ac:spMk id="2" creationId="{DF79C578-1F08-216A-5403-706BD3D85303}"/>
          </ac:spMkLst>
        </pc:spChg>
        <pc:spChg chg="mod">
          <ac:chgData name="Kristyna Hughes" userId="86aeac9f-971e-413b-9f78-ace434bd0a60" providerId="ADAL" clId="{BCA6A2D2-1A44-4B35-A16C-9DF16C9651F4}" dt="2022-11-16T17:52:04.458" v="445" actId="1076"/>
          <ac:spMkLst>
            <pc:docMk/>
            <pc:sldMk cId="28904858" sldId="264"/>
            <ac:spMk id="3" creationId="{76626FB5-B0F0-A0DD-57F2-76101BA66E65}"/>
          </ac:spMkLst>
        </pc:spChg>
        <pc:picChg chg="mod">
          <ac:chgData name="Kristyna Hughes" userId="86aeac9f-971e-413b-9f78-ace434bd0a60" providerId="ADAL" clId="{BCA6A2D2-1A44-4B35-A16C-9DF16C9651F4}" dt="2022-11-16T17:50:04.491" v="426" actId="14100"/>
          <ac:picMkLst>
            <pc:docMk/>
            <pc:sldMk cId="28904858" sldId="264"/>
            <ac:picMk id="4" creationId="{4F125B7F-AFF3-EC20-E58F-3EFA71EBC669}"/>
          </ac:picMkLst>
        </pc:picChg>
      </pc:sldChg>
      <pc:sldChg chg="addSp delSp modSp add mod">
        <pc:chgData name="Kristyna Hughes" userId="86aeac9f-971e-413b-9f78-ace434bd0a60" providerId="ADAL" clId="{BCA6A2D2-1A44-4B35-A16C-9DF16C9651F4}" dt="2022-11-16T17:57:42.332" v="952" actId="20577"/>
        <pc:sldMkLst>
          <pc:docMk/>
          <pc:sldMk cId="1957065719" sldId="265"/>
        </pc:sldMkLst>
        <pc:spChg chg="del">
          <ac:chgData name="Kristyna Hughes" userId="86aeac9f-971e-413b-9f78-ace434bd0a60" providerId="ADAL" clId="{BCA6A2D2-1A44-4B35-A16C-9DF16C9651F4}" dt="2022-11-16T17:53:09.260" v="459" actId="478"/>
          <ac:spMkLst>
            <pc:docMk/>
            <pc:sldMk cId="1957065719" sldId="265"/>
            <ac:spMk id="2" creationId="{DF79C578-1F08-216A-5403-706BD3D85303}"/>
          </ac:spMkLst>
        </pc:spChg>
        <pc:spChg chg="del">
          <ac:chgData name="Kristyna Hughes" userId="86aeac9f-971e-413b-9f78-ace434bd0a60" providerId="ADAL" clId="{BCA6A2D2-1A44-4B35-A16C-9DF16C9651F4}" dt="2022-11-16T17:52:46.805" v="450" actId="478"/>
          <ac:spMkLst>
            <pc:docMk/>
            <pc:sldMk cId="1957065719" sldId="265"/>
            <ac:spMk id="3" creationId="{76626FB5-B0F0-A0DD-57F2-76101BA66E65}"/>
          </ac:spMkLst>
        </pc:spChg>
        <pc:spChg chg="add del mod">
          <ac:chgData name="Kristyna Hughes" userId="86aeac9f-971e-413b-9f78-ace434bd0a60" providerId="ADAL" clId="{BCA6A2D2-1A44-4B35-A16C-9DF16C9651F4}" dt="2022-11-16T17:52:50.332" v="451" actId="478"/>
          <ac:spMkLst>
            <pc:docMk/>
            <pc:sldMk cId="1957065719" sldId="265"/>
            <ac:spMk id="5" creationId="{C799880D-CCC8-C792-FE85-1B214F1199C4}"/>
          </ac:spMkLst>
        </pc:spChg>
        <pc:spChg chg="add del mod">
          <ac:chgData name="Kristyna Hughes" userId="86aeac9f-971e-413b-9f78-ace434bd0a60" providerId="ADAL" clId="{BCA6A2D2-1A44-4B35-A16C-9DF16C9651F4}" dt="2022-11-16T17:53:14.248" v="460" actId="478"/>
          <ac:spMkLst>
            <pc:docMk/>
            <pc:sldMk cId="1957065719" sldId="265"/>
            <ac:spMk id="13" creationId="{F44B07AC-C467-11EE-E427-FDD80FB235EC}"/>
          </ac:spMkLst>
        </pc:spChg>
        <pc:spChg chg="add mod">
          <ac:chgData name="Kristyna Hughes" userId="86aeac9f-971e-413b-9f78-ace434bd0a60" providerId="ADAL" clId="{BCA6A2D2-1A44-4B35-A16C-9DF16C9651F4}" dt="2022-11-16T17:54:54.340" v="546" actId="1076"/>
          <ac:spMkLst>
            <pc:docMk/>
            <pc:sldMk cId="1957065719" sldId="265"/>
            <ac:spMk id="14" creationId="{861B39B6-411C-2899-6008-F50FACBB6C70}"/>
          </ac:spMkLst>
        </pc:spChg>
        <pc:spChg chg="add mod">
          <ac:chgData name="Kristyna Hughes" userId="86aeac9f-971e-413b-9f78-ace434bd0a60" providerId="ADAL" clId="{BCA6A2D2-1A44-4B35-A16C-9DF16C9651F4}" dt="2022-11-16T17:57:42.332" v="952" actId="20577"/>
          <ac:spMkLst>
            <pc:docMk/>
            <pc:sldMk cId="1957065719" sldId="265"/>
            <ac:spMk id="15" creationId="{7FCEE7F3-3D12-53DF-1CD2-9D2CC3667528}"/>
          </ac:spMkLst>
        </pc:spChg>
        <pc:picChg chg="add mod">
          <ac:chgData name="Kristyna Hughes" userId="86aeac9f-971e-413b-9f78-ace434bd0a60" providerId="ADAL" clId="{BCA6A2D2-1A44-4B35-A16C-9DF16C9651F4}" dt="2022-11-16T17:54:49.168" v="544" actId="1076"/>
          <ac:picMkLst>
            <pc:docMk/>
            <pc:sldMk cId="1957065719" sldId="265"/>
            <ac:picMk id="6" creationId="{A0B1514C-FDC6-DB4E-0386-F1EEE4E9BC1B}"/>
          </ac:picMkLst>
        </pc:picChg>
        <pc:picChg chg="del">
          <ac:chgData name="Kristyna Hughes" userId="86aeac9f-971e-413b-9f78-ace434bd0a60" providerId="ADAL" clId="{BCA6A2D2-1A44-4B35-A16C-9DF16C9651F4}" dt="2022-11-16T17:52:51.725" v="452" actId="478"/>
          <ac:picMkLst>
            <pc:docMk/>
            <pc:sldMk cId="1957065719" sldId="265"/>
            <ac:picMk id="11" creationId="{31252924-684D-9CD9-19B0-60FE5106BDAD}"/>
          </ac:picMkLst>
        </pc:picChg>
      </pc:sldChg>
    </pc:docChg>
  </pc:docChgLst>
  <pc:docChgLst>
    <pc:chgData name="Kristyna Hughes" userId="86aeac9f-971e-413b-9f78-ace434bd0a60" providerId="ADAL" clId="{CEFAE66A-68F8-4731-98DB-D0F0A0BDF28E}"/>
    <pc:docChg chg="undo custSel modSld">
      <pc:chgData name="Kristyna Hughes" userId="86aeac9f-971e-413b-9f78-ace434bd0a60" providerId="ADAL" clId="{CEFAE66A-68F8-4731-98DB-D0F0A0BDF28E}" dt="2023-05-05T20:31:49.170" v="205" actId="2711"/>
      <pc:docMkLst>
        <pc:docMk/>
      </pc:docMkLst>
      <pc:sldChg chg="addSp delSp modSp mod setBg addAnim setClrOvrMap">
        <pc:chgData name="Kristyna Hughes" userId="86aeac9f-971e-413b-9f78-ace434bd0a60" providerId="ADAL" clId="{CEFAE66A-68F8-4731-98DB-D0F0A0BDF28E}" dt="2023-05-05T20:27:02.412" v="147" actId="16037"/>
        <pc:sldMkLst>
          <pc:docMk/>
          <pc:sldMk cId="2999736166" sldId="256"/>
        </pc:sldMkLst>
        <pc:spChg chg="mod ord">
          <ac:chgData name="Kristyna Hughes" userId="86aeac9f-971e-413b-9f78-ace434bd0a60" providerId="ADAL" clId="{CEFAE66A-68F8-4731-98DB-D0F0A0BDF28E}" dt="2023-05-05T20:27:02.412" v="147" actId="16037"/>
          <ac:spMkLst>
            <pc:docMk/>
            <pc:sldMk cId="2999736166" sldId="256"/>
            <ac:spMk id="2" creationId="{A4322E92-41AE-89A9-2018-F418DEE61614}"/>
          </ac:spMkLst>
        </pc:spChg>
        <pc:spChg chg="mod ord">
          <ac:chgData name="Kristyna Hughes" userId="86aeac9f-971e-413b-9f78-ace434bd0a60" providerId="ADAL" clId="{CEFAE66A-68F8-4731-98DB-D0F0A0BDF28E}" dt="2023-05-05T20:26:26.307" v="145" actId="26606"/>
          <ac:spMkLst>
            <pc:docMk/>
            <pc:sldMk cId="2999736166" sldId="256"/>
            <ac:spMk id="3" creationId="{A56814C2-A141-3245-72A9-BB4B623F7B43}"/>
          </ac:spMkLst>
        </pc:spChg>
        <pc:spChg chg="add del">
          <ac:chgData name="Kristyna Hughes" userId="86aeac9f-971e-413b-9f78-ace434bd0a60" providerId="ADAL" clId="{CEFAE66A-68F8-4731-98DB-D0F0A0BDF28E}" dt="2023-05-05T20:18:06.655" v="85" actId="26606"/>
          <ac:spMkLst>
            <pc:docMk/>
            <pc:sldMk cId="2999736166" sldId="256"/>
            <ac:spMk id="10" creationId="{C1DD1A8A-57D5-4A81-AD04-532B043C5611}"/>
          </ac:spMkLst>
        </pc:spChg>
        <pc:spChg chg="add del">
          <ac:chgData name="Kristyna Hughes" userId="86aeac9f-971e-413b-9f78-ace434bd0a60" providerId="ADAL" clId="{CEFAE66A-68F8-4731-98DB-D0F0A0BDF28E}" dt="2023-05-05T20:18:06.655" v="85" actId="26606"/>
          <ac:spMkLst>
            <pc:docMk/>
            <pc:sldMk cId="2999736166" sldId="256"/>
            <ac:spMk id="12" creationId="{007891EC-4501-44ED-A8C8-B11B6DB767AB}"/>
          </ac:spMkLst>
        </pc:spChg>
        <pc:spChg chg="add del">
          <ac:chgData name="Kristyna Hughes" userId="86aeac9f-971e-413b-9f78-ace434bd0a60" providerId="ADAL" clId="{CEFAE66A-68F8-4731-98DB-D0F0A0BDF28E}" dt="2023-05-05T20:18:11.146" v="87" actId="26606"/>
          <ac:spMkLst>
            <pc:docMk/>
            <pc:sldMk cId="2999736166" sldId="256"/>
            <ac:spMk id="14" creationId="{4FA4E651-C3D8-4DB8-A026-E8531C6AFACC}"/>
          </ac:spMkLst>
        </pc:spChg>
        <pc:spChg chg="add del">
          <ac:chgData name="Kristyna Hughes" userId="86aeac9f-971e-413b-9f78-ace434bd0a60" providerId="ADAL" clId="{CEFAE66A-68F8-4731-98DB-D0F0A0BDF28E}" dt="2023-05-05T20:19:24.362" v="102" actId="26606"/>
          <ac:spMkLst>
            <pc:docMk/>
            <pc:sldMk cId="2999736166" sldId="256"/>
            <ac:spMk id="17" creationId="{870A1295-61BC-4214-AA3E-D396673024D0}"/>
          </ac:spMkLst>
        </pc:spChg>
        <pc:spChg chg="add del">
          <ac:chgData name="Kristyna Hughes" userId="86aeac9f-971e-413b-9f78-ace434bd0a60" providerId="ADAL" clId="{CEFAE66A-68F8-4731-98DB-D0F0A0BDF28E}" dt="2023-05-05T20:19:08.583" v="95" actId="26606"/>
          <ac:spMkLst>
            <pc:docMk/>
            <pc:sldMk cId="2999736166" sldId="256"/>
            <ac:spMk id="24" creationId="{0A597D97-203B-498B-95D3-E90DC961039F}"/>
          </ac:spMkLst>
        </pc:spChg>
        <pc:spChg chg="add del">
          <ac:chgData name="Kristyna Hughes" userId="86aeac9f-971e-413b-9f78-ace434bd0a60" providerId="ADAL" clId="{CEFAE66A-68F8-4731-98DB-D0F0A0BDF28E}" dt="2023-05-05T20:19:08.583" v="95" actId="26606"/>
          <ac:spMkLst>
            <pc:docMk/>
            <pc:sldMk cId="2999736166" sldId="256"/>
            <ac:spMk id="26" creationId="{6A6EF10E-DF41-4BD3-8EB4-6F646531DC26}"/>
          </ac:spMkLst>
        </pc:spChg>
        <pc:spChg chg="add del">
          <ac:chgData name="Kristyna Hughes" userId="86aeac9f-971e-413b-9f78-ace434bd0a60" providerId="ADAL" clId="{CEFAE66A-68F8-4731-98DB-D0F0A0BDF28E}" dt="2023-05-05T20:19:09.404" v="97" actId="26606"/>
          <ac:spMkLst>
            <pc:docMk/>
            <pc:sldMk cId="2999736166" sldId="256"/>
            <ac:spMk id="29" creationId="{27BDFED6-6E33-4606-AFE2-886ADB1C018E}"/>
          </ac:spMkLst>
        </pc:spChg>
        <pc:spChg chg="add del">
          <ac:chgData name="Kristyna Hughes" userId="86aeac9f-971e-413b-9f78-ace434bd0a60" providerId="ADAL" clId="{CEFAE66A-68F8-4731-98DB-D0F0A0BDF28E}" dt="2023-05-05T20:19:09.404" v="97" actId="26606"/>
          <ac:spMkLst>
            <pc:docMk/>
            <pc:sldMk cId="2999736166" sldId="256"/>
            <ac:spMk id="30" creationId="{890DEF05-784E-4B61-89E4-04C4ECF4E5A0}"/>
          </ac:spMkLst>
        </pc:spChg>
        <pc:spChg chg="add del">
          <ac:chgData name="Kristyna Hughes" userId="86aeac9f-971e-413b-9f78-ace434bd0a60" providerId="ADAL" clId="{CEFAE66A-68F8-4731-98DB-D0F0A0BDF28E}" dt="2023-05-05T20:19:17.086" v="99" actId="26606"/>
          <ac:spMkLst>
            <pc:docMk/>
            <pc:sldMk cId="2999736166" sldId="256"/>
            <ac:spMk id="32" creationId="{BCED4D40-4B67-4331-AC48-79B82B4A47D8}"/>
          </ac:spMkLst>
        </pc:spChg>
        <pc:spChg chg="add del">
          <ac:chgData name="Kristyna Hughes" userId="86aeac9f-971e-413b-9f78-ace434bd0a60" providerId="ADAL" clId="{CEFAE66A-68F8-4731-98DB-D0F0A0BDF28E}" dt="2023-05-05T20:19:17.086" v="99" actId="26606"/>
          <ac:spMkLst>
            <pc:docMk/>
            <pc:sldMk cId="2999736166" sldId="256"/>
            <ac:spMk id="33" creationId="{670CEDEF-4F34-412E-84EE-329C1E936AF5}"/>
          </ac:spMkLst>
        </pc:spChg>
        <pc:spChg chg="add del">
          <ac:chgData name="Kristyna Hughes" userId="86aeac9f-971e-413b-9f78-ace434bd0a60" providerId="ADAL" clId="{CEFAE66A-68F8-4731-98DB-D0F0A0BDF28E}" dt="2023-05-05T20:19:24.353" v="101" actId="26606"/>
          <ac:spMkLst>
            <pc:docMk/>
            <pc:sldMk cId="2999736166" sldId="256"/>
            <ac:spMk id="35" creationId="{17BD7CC6-2F7F-4587-8E92-D041AB2CEB32}"/>
          </ac:spMkLst>
        </pc:spChg>
        <pc:spChg chg="add del">
          <ac:chgData name="Kristyna Hughes" userId="86aeac9f-971e-413b-9f78-ace434bd0a60" providerId="ADAL" clId="{CEFAE66A-68F8-4731-98DB-D0F0A0BDF28E}" dt="2023-05-05T20:19:24.353" v="101" actId="26606"/>
          <ac:spMkLst>
            <pc:docMk/>
            <pc:sldMk cId="2999736166" sldId="256"/>
            <ac:spMk id="36" creationId="{A3919D60-F174-4FEB-9E9D-5AF6BD6597C9}"/>
          </ac:spMkLst>
        </pc:spChg>
        <pc:spChg chg="add del">
          <ac:chgData name="Kristyna Hughes" userId="86aeac9f-971e-413b-9f78-ace434bd0a60" providerId="ADAL" clId="{CEFAE66A-68F8-4731-98DB-D0F0A0BDF28E}" dt="2023-05-05T20:19:24.353" v="101" actId="26606"/>
          <ac:spMkLst>
            <pc:docMk/>
            <pc:sldMk cId="2999736166" sldId="256"/>
            <ac:spMk id="37" creationId="{BE7ED1F4-19EF-4BC2-A6EA-DF1525142B28}"/>
          </ac:spMkLst>
        </pc:spChg>
        <pc:spChg chg="add del">
          <ac:chgData name="Kristyna Hughes" userId="86aeac9f-971e-413b-9f78-ace434bd0a60" providerId="ADAL" clId="{CEFAE66A-68F8-4731-98DB-D0F0A0BDF28E}" dt="2023-05-05T20:19:24.353" v="101" actId="26606"/>
          <ac:spMkLst>
            <pc:docMk/>
            <pc:sldMk cId="2999736166" sldId="256"/>
            <ac:spMk id="50" creationId="{90AE89EB-4F51-4181-9475-7E1048FB378A}"/>
          </ac:spMkLst>
        </pc:spChg>
        <pc:spChg chg="add del">
          <ac:chgData name="Kristyna Hughes" userId="86aeac9f-971e-413b-9f78-ace434bd0a60" providerId="ADAL" clId="{CEFAE66A-68F8-4731-98DB-D0F0A0BDF28E}" dt="2023-05-05T20:23:21.794" v="114" actId="26606"/>
          <ac:spMkLst>
            <pc:docMk/>
            <pc:sldMk cId="2999736166" sldId="256"/>
            <ac:spMk id="65" creationId="{BCED4D40-4B67-4331-AC48-79B82B4A47D8}"/>
          </ac:spMkLst>
        </pc:spChg>
        <pc:spChg chg="add del">
          <ac:chgData name="Kristyna Hughes" userId="86aeac9f-971e-413b-9f78-ace434bd0a60" providerId="ADAL" clId="{CEFAE66A-68F8-4731-98DB-D0F0A0BDF28E}" dt="2023-05-05T20:23:21.794" v="114" actId="26606"/>
          <ac:spMkLst>
            <pc:docMk/>
            <pc:sldMk cId="2999736166" sldId="256"/>
            <ac:spMk id="66" creationId="{670CEDEF-4F34-412E-84EE-329C1E936AF5}"/>
          </ac:spMkLst>
        </pc:spChg>
        <pc:spChg chg="add del">
          <ac:chgData name="Kristyna Hughes" userId="86aeac9f-971e-413b-9f78-ace434bd0a60" providerId="ADAL" clId="{CEFAE66A-68F8-4731-98DB-D0F0A0BDF28E}" dt="2023-05-05T20:23:19.739" v="111" actId="26606"/>
          <ac:spMkLst>
            <pc:docMk/>
            <pc:sldMk cId="2999736166" sldId="256"/>
            <ac:spMk id="71" creationId="{C1DD1A8A-57D5-4A81-AD04-532B043C5611}"/>
          </ac:spMkLst>
        </pc:spChg>
        <pc:spChg chg="add del">
          <ac:chgData name="Kristyna Hughes" userId="86aeac9f-971e-413b-9f78-ace434bd0a60" providerId="ADAL" clId="{CEFAE66A-68F8-4731-98DB-D0F0A0BDF28E}" dt="2023-05-05T20:23:19.739" v="111" actId="26606"/>
          <ac:spMkLst>
            <pc:docMk/>
            <pc:sldMk cId="2999736166" sldId="256"/>
            <ac:spMk id="73" creationId="{007891EC-4501-44ED-A8C8-B11B6DB767AB}"/>
          </ac:spMkLst>
        </pc:spChg>
        <pc:spChg chg="add del">
          <ac:chgData name="Kristyna Hughes" userId="86aeac9f-971e-413b-9f78-ace434bd0a60" providerId="ADAL" clId="{CEFAE66A-68F8-4731-98DB-D0F0A0BDF28E}" dt="2023-05-05T20:23:21.779" v="113" actId="26606"/>
          <ac:spMkLst>
            <pc:docMk/>
            <pc:sldMk cId="2999736166" sldId="256"/>
            <ac:spMk id="75" creationId="{71B2258F-86CA-4D4D-8270-BC05FCDEBFB3}"/>
          </ac:spMkLst>
        </pc:spChg>
        <pc:spChg chg="add del">
          <ac:chgData name="Kristyna Hughes" userId="86aeac9f-971e-413b-9f78-ace434bd0a60" providerId="ADAL" clId="{CEFAE66A-68F8-4731-98DB-D0F0A0BDF28E}" dt="2023-05-05T20:26:26.307" v="145" actId="26606"/>
          <ac:spMkLst>
            <pc:docMk/>
            <pc:sldMk cId="2999736166" sldId="256"/>
            <ac:spMk id="77" creationId="{C1DD1A8A-57D5-4A81-AD04-532B043C5611}"/>
          </ac:spMkLst>
        </pc:spChg>
        <pc:spChg chg="add del">
          <ac:chgData name="Kristyna Hughes" userId="86aeac9f-971e-413b-9f78-ace434bd0a60" providerId="ADAL" clId="{CEFAE66A-68F8-4731-98DB-D0F0A0BDF28E}" dt="2023-05-05T20:26:26.307" v="145" actId="26606"/>
          <ac:spMkLst>
            <pc:docMk/>
            <pc:sldMk cId="2999736166" sldId="256"/>
            <ac:spMk id="78" creationId="{007891EC-4501-44ED-A8C8-B11B6DB767AB}"/>
          </ac:spMkLst>
        </pc:spChg>
        <pc:spChg chg="add del">
          <ac:chgData name="Kristyna Hughes" userId="86aeac9f-971e-413b-9f78-ace434bd0a60" providerId="ADAL" clId="{CEFAE66A-68F8-4731-98DB-D0F0A0BDF28E}" dt="2023-05-05T20:26:26.307" v="144" actId="26606"/>
          <ac:spMkLst>
            <pc:docMk/>
            <pc:sldMk cId="2999736166" sldId="256"/>
            <ac:spMk id="80" creationId="{870A1295-61BC-4214-AA3E-D396673024D0}"/>
          </ac:spMkLst>
        </pc:spChg>
        <pc:spChg chg="add del">
          <ac:chgData name="Kristyna Hughes" userId="86aeac9f-971e-413b-9f78-ace434bd0a60" providerId="ADAL" clId="{CEFAE66A-68F8-4731-98DB-D0F0A0BDF28E}" dt="2023-05-05T20:24:50.743" v="127" actId="26606"/>
          <ac:spMkLst>
            <pc:docMk/>
            <pc:sldMk cId="2999736166" sldId="256"/>
            <ac:spMk id="83" creationId="{27BDFED6-6E33-4606-AFE2-886ADB1C018E}"/>
          </ac:spMkLst>
        </pc:spChg>
        <pc:spChg chg="add del">
          <ac:chgData name="Kristyna Hughes" userId="86aeac9f-971e-413b-9f78-ace434bd0a60" providerId="ADAL" clId="{CEFAE66A-68F8-4731-98DB-D0F0A0BDF28E}" dt="2023-05-05T20:24:50.743" v="127" actId="26606"/>
          <ac:spMkLst>
            <pc:docMk/>
            <pc:sldMk cId="2999736166" sldId="256"/>
            <ac:spMk id="85" creationId="{890DEF05-784E-4B61-89E4-04C4ECF4E5A0}"/>
          </ac:spMkLst>
        </pc:spChg>
        <pc:spChg chg="add">
          <ac:chgData name="Kristyna Hughes" userId="86aeac9f-971e-413b-9f78-ace434bd0a60" providerId="ADAL" clId="{CEFAE66A-68F8-4731-98DB-D0F0A0BDF28E}" dt="2023-05-05T20:26:26.307" v="145" actId="26606"/>
          <ac:spMkLst>
            <pc:docMk/>
            <pc:sldMk cId="2999736166" sldId="256"/>
            <ac:spMk id="91" creationId="{4FA4E651-C3D8-4DB8-A026-E8531C6AFACC}"/>
          </ac:spMkLst>
        </pc:spChg>
        <pc:grpChg chg="add del">
          <ac:chgData name="Kristyna Hughes" userId="86aeac9f-971e-413b-9f78-ace434bd0a60" providerId="ADAL" clId="{CEFAE66A-68F8-4731-98DB-D0F0A0BDF28E}" dt="2023-05-05T20:19:24.362" v="102" actId="26606"/>
          <ac:grpSpMkLst>
            <pc:docMk/>
            <pc:sldMk cId="2999736166" sldId="256"/>
            <ac:grpSpMk id="18" creationId="{0B139475-2B26-4CA9-9413-DE741E49F7BB}"/>
          </ac:grpSpMkLst>
        </pc:grpChg>
        <pc:grpChg chg="add del">
          <ac:chgData name="Kristyna Hughes" userId="86aeac9f-971e-413b-9f78-ace434bd0a60" providerId="ADAL" clId="{CEFAE66A-68F8-4731-98DB-D0F0A0BDF28E}" dt="2023-05-05T20:19:24.353" v="101" actId="26606"/>
          <ac:grpSpMkLst>
            <pc:docMk/>
            <pc:sldMk cId="2999736166" sldId="256"/>
            <ac:grpSpMk id="38" creationId="{98EF7474-F1F7-47A7-AF33-E38A86EBF6D3}"/>
          </ac:grpSpMkLst>
        </pc:grpChg>
        <pc:grpChg chg="add del">
          <ac:chgData name="Kristyna Hughes" userId="86aeac9f-971e-413b-9f78-ace434bd0a60" providerId="ADAL" clId="{CEFAE66A-68F8-4731-98DB-D0F0A0BDF28E}" dt="2023-05-05T20:19:24.353" v="101" actId="26606"/>
          <ac:grpSpMkLst>
            <pc:docMk/>
            <pc:sldMk cId="2999736166" sldId="256"/>
            <ac:grpSpMk id="43" creationId="{0EE7C14F-442F-4416-A4A9-6DA10263A4BA}"/>
          </ac:grpSpMkLst>
        </pc:grpChg>
        <pc:grpChg chg="add del">
          <ac:chgData name="Kristyna Hughes" userId="86aeac9f-971e-413b-9f78-ace434bd0a60" providerId="ADAL" clId="{CEFAE66A-68F8-4731-98DB-D0F0A0BDF28E}" dt="2023-05-05T20:19:24.353" v="101" actId="26606"/>
          <ac:grpSpMkLst>
            <pc:docMk/>
            <pc:sldMk cId="2999736166" sldId="256"/>
            <ac:grpSpMk id="44" creationId="{C912E1BF-76C2-49D5-A5AC-1CE20255C4B6}"/>
          </ac:grpSpMkLst>
        </pc:grpChg>
        <pc:grpChg chg="add del">
          <ac:chgData name="Kristyna Hughes" userId="86aeac9f-971e-413b-9f78-ace434bd0a60" providerId="ADAL" clId="{CEFAE66A-68F8-4731-98DB-D0F0A0BDF28E}" dt="2023-05-05T20:19:24.353" v="101" actId="26606"/>
          <ac:grpSpMkLst>
            <pc:docMk/>
            <pc:sldMk cId="2999736166" sldId="256"/>
            <ac:grpSpMk id="52" creationId="{B78285A0-9022-40FD-B520-91444BA163DE}"/>
          </ac:grpSpMkLst>
        </pc:grpChg>
        <pc:grpChg chg="add del">
          <ac:chgData name="Kristyna Hughes" userId="86aeac9f-971e-413b-9f78-ace434bd0a60" providerId="ADAL" clId="{CEFAE66A-68F8-4731-98DB-D0F0A0BDF28E}" dt="2023-05-05T20:19:24.353" v="101" actId="26606"/>
          <ac:grpSpMkLst>
            <pc:docMk/>
            <pc:sldMk cId="2999736166" sldId="256"/>
            <ac:grpSpMk id="58" creationId="{91CD8CAA-4614-4393-ADD7-7FDFD8ABD762}"/>
          </ac:grpSpMkLst>
        </pc:grpChg>
        <pc:grpChg chg="add del">
          <ac:chgData name="Kristyna Hughes" userId="86aeac9f-971e-413b-9f78-ace434bd0a60" providerId="ADAL" clId="{CEFAE66A-68F8-4731-98DB-D0F0A0BDF28E}" dt="2023-05-05T20:26:26.307" v="144" actId="26606"/>
          <ac:grpSpMkLst>
            <pc:docMk/>
            <pc:sldMk cId="2999736166" sldId="256"/>
            <ac:grpSpMk id="81" creationId="{0B139475-2B26-4CA9-9413-DE741E49F7BB}"/>
          </ac:grpSpMkLst>
        </pc:grpChg>
        <pc:picChg chg="add del mod ord">
          <ac:chgData name="Kristyna Hughes" userId="86aeac9f-971e-413b-9f78-ace434bd0a60" providerId="ADAL" clId="{CEFAE66A-68F8-4731-98DB-D0F0A0BDF28E}" dt="2023-05-05T20:26:26.307" v="145" actId="26606"/>
          <ac:picMkLst>
            <pc:docMk/>
            <pc:sldMk cId="2999736166" sldId="256"/>
            <ac:picMk id="5" creationId="{C0E99F26-A5A8-2DA8-5100-5A3A2D6394C4}"/>
          </ac:picMkLst>
        </pc:picChg>
        <pc:picChg chg="del">
          <ac:chgData name="Kristyna Hughes" userId="86aeac9f-971e-413b-9f78-ace434bd0a60" providerId="ADAL" clId="{CEFAE66A-68F8-4731-98DB-D0F0A0BDF28E}" dt="2023-05-05T20:17:43.679" v="80" actId="478"/>
          <ac:picMkLst>
            <pc:docMk/>
            <pc:sldMk cId="2999736166" sldId="256"/>
            <ac:picMk id="6" creationId="{04D62587-E723-3757-115D-59C422425A20}"/>
          </ac:picMkLst>
        </pc:picChg>
        <pc:picChg chg="del">
          <ac:chgData name="Kristyna Hughes" userId="86aeac9f-971e-413b-9f78-ace434bd0a60" providerId="ADAL" clId="{CEFAE66A-68F8-4731-98DB-D0F0A0BDF28E}" dt="2023-05-05T20:17:34.288" v="79" actId="478"/>
          <ac:picMkLst>
            <pc:docMk/>
            <pc:sldMk cId="2999736166" sldId="256"/>
            <ac:picMk id="7" creationId="{3B8B924C-CC86-C008-1E77-C413BE4F077C}"/>
          </ac:picMkLst>
        </pc:picChg>
        <pc:picChg chg="add del mod ord">
          <ac:chgData name="Kristyna Hughes" userId="86aeac9f-971e-413b-9f78-ace434bd0a60" providerId="ADAL" clId="{CEFAE66A-68F8-4731-98DB-D0F0A0BDF28E}" dt="2023-05-05T20:23:08.990" v="109" actId="478"/>
          <ac:picMkLst>
            <pc:docMk/>
            <pc:sldMk cId="2999736166" sldId="256"/>
            <ac:picMk id="9" creationId="{B317BD4E-ED31-5823-0ABB-C6EC088667A9}"/>
          </ac:picMkLst>
        </pc:picChg>
        <pc:picChg chg="add mod ord">
          <ac:chgData name="Kristyna Hughes" userId="86aeac9f-971e-413b-9f78-ace434bd0a60" providerId="ADAL" clId="{CEFAE66A-68F8-4731-98DB-D0F0A0BDF28E}" dt="2023-05-05T20:26:38.600" v="146" actId="14100"/>
          <ac:picMkLst>
            <pc:docMk/>
            <pc:sldMk cId="2999736166" sldId="256"/>
            <ac:picMk id="20" creationId="{B0B69FB7-7834-CF94-0344-5035C3C1FF0C}"/>
          </ac:picMkLst>
        </pc:picChg>
        <pc:cxnChg chg="add del">
          <ac:chgData name="Kristyna Hughes" userId="86aeac9f-971e-413b-9f78-ace434bd0a60" providerId="ADAL" clId="{CEFAE66A-68F8-4731-98DB-D0F0A0BDF28E}" dt="2023-05-05T20:19:09.404" v="97" actId="26606"/>
          <ac:cxnSpMkLst>
            <pc:docMk/>
            <pc:sldMk cId="2999736166" sldId="256"/>
            <ac:cxnSpMk id="28" creationId="{C41BAEC7-F7B0-4224-8B18-8F74B7D87F0B}"/>
          </ac:cxnSpMkLst>
        </pc:cxnChg>
        <pc:cxnChg chg="add del">
          <ac:chgData name="Kristyna Hughes" userId="86aeac9f-971e-413b-9f78-ace434bd0a60" providerId="ADAL" clId="{CEFAE66A-68F8-4731-98DB-D0F0A0BDF28E}" dt="2023-05-05T20:24:50.743" v="127" actId="26606"/>
          <ac:cxnSpMkLst>
            <pc:docMk/>
            <pc:sldMk cId="2999736166" sldId="256"/>
            <ac:cxnSpMk id="87" creationId="{C41BAEC7-F7B0-4224-8B18-8F74B7D87F0B}"/>
          </ac:cxnSpMkLst>
        </pc:cxnChg>
      </pc:sldChg>
      <pc:sldChg chg="addSp delSp modSp mod delDesignElem">
        <pc:chgData name="Kristyna Hughes" userId="86aeac9f-971e-413b-9f78-ace434bd0a60" providerId="ADAL" clId="{CEFAE66A-68F8-4731-98DB-D0F0A0BDF28E}" dt="2023-05-05T20:30:50.376" v="197" actId="207"/>
        <pc:sldMkLst>
          <pc:docMk/>
          <pc:sldMk cId="949436070" sldId="257"/>
        </pc:sldMkLst>
        <pc:spChg chg="mod">
          <ac:chgData name="Kristyna Hughes" userId="86aeac9f-971e-413b-9f78-ace434bd0a60" providerId="ADAL" clId="{CEFAE66A-68F8-4731-98DB-D0F0A0BDF28E}" dt="2023-05-05T20:30:50.376" v="197" actId="207"/>
          <ac:spMkLst>
            <pc:docMk/>
            <pc:sldMk cId="949436070" sldId="257"/>
            <ac:spMk id="3" creationId="{76626FB5-B0F0-A0DD-57F2-76101BA66E65}"/>
          </ac:spMkLst>
        </pc:spChg>
        <pc:spChg chg="mod">
          <ac:chgData name="Kristyna Hughes" userId="86aeac9f-971e-413b-9f78-ace434bd0a60" providerId="ADAL" clId="{CEFAE66A-68F8-4731-98DB-D0F0A0BDF28E}" dt="2023-05-05T20:27:54.373" v="156" actId="207"/>
          <ac:spMkLst>
            <pc:docMk/>
            <pc:sldMk cId="949436070" sldId="257"/>
            <ac:spMk id="5" creationId="{6FE31CF1-C6B3-C1C6-2352-4A035090A2A3}"/>
          </ac:spMkLst>
        </pc:spChg>
        <pc:spChg chg="del">
          <ac:chgData name="Kristyna Hughes" userId="86aeac9f-971e-413b-9f78-ace434bd0a60" providerId="ADAL" clId="{CEFAE66A-68F8-4731-98DB-D0F0A0BDF28E}" dt="2023-05-05T20:17:24.054" v="76"/>
          <ac:spMkLst>
            <pc:docMk/>
            <pc:sldMk cId="949436070" sldId="257"/>
            <ac:spMk id="8" creationId="{E80B86A7-A1EC-475B-9166-88902B033A38}"/>
          </ac:spMkLst>
        </pc:spChg>
        <pc:spChg chg="del">
          <ac:chgData name="Kristyna Hughes" userId="86aeac9f-971e-413b-9f78-ace434bd0a60" providerId="ADAL" clId="{CEFAE66A-68F8-4731-98DB-D0F0A0BDF28E}" dt="2023-05-05T20:17:24.054" v="76"/>
          <ac:spMkLst>
            <pc:docMk/>
            <pc:sldMk cId="949436070" sldId="257"/>
            <ac:spMk id="10" creationId="{C2C29CB1-9F74-4879-A6AF-AEA67B6F1F4D}"/>
          </ac:spMkLst>
        </pc:spChg>
        <pc:spChg chg="del">
          <ac:chgData name="Kristyna Hughes" userId="86aeac9f-971e-413b-9f78-ace434bd0a60" providerId="ADAL" clId="{CEFAE66A-68F8-4731-98DB-D0F0A0BDF28E}" dt="2023-05-05T20:17:24.054" v="76"/>
          <ac:spMkLst>
            <pc:docMk/>
            <pc:sldMk cId="949436070" sldId="257"/>
            <ac:spMk id="12" creationId="{7E2C7115-5336-410C-AD71-0F0952A2E5A7}"/>
          </ac:spMkLst>
        </pc:spChg>
        <pc:picChg chg="add mod">
          <ac:chgData name="Kristyna Hughes" userId="86aeac9f-971e-413b-9f78-ace434bd0a60" providerId="ADAL" clId="{CEFAE66A-68F8-4731-98DB-D0F0A0BDF28E}" dt="2023-05-05T20:29:13.203" v="167"/>
          <ac:picMkLst>
            <pc:docMk/>
            <pc:sldMk cId="949436070" sldId="257"/>
            <ac:picMk id="4" creationId="{1D9BFB71-1460-2EC1-092C-DA6FF330711D}"/>
          </ac:picMkLst>
        </pc:picChg>
        <pc:picChg chg="del">
          <ac:chgData name="Kristyna Hughes" userId="86aeac9f-971e-413b-9f78-ace434bd0a60" providerId="ADAL" clId="{CEFAE66A-68F8-4731-98DB-D0F0A0BDF28E}" dt="2023-05-05T20:29:12.664" v="166" actId="478"/>
          <ac:picMkLst>
            <pc:docMk/>
            <pc:sldMk cId="949436070" sldId="257"/>
            <ac:picMk id="7" creationId="{FA4BF4ED-BFA7-23D1-00CB-AE29F898D7CC}"/>
          </ac:picMkLst>
        </pc:picChg>
      </pc:sldChg>
      <pc:sldChg chg="addSp delSp modSp mod delDesignElem">
        <pc:chgData name="Kristyna Hughes" userId="86aeac9f-971e-413b-9f78-ace434bd0a60" providerId="ADAL" clId="{CEFAE66A-68F8-4731-98DB-D0F0A0BDF28E}" dt="2023-05-05T20:29:19.661" v="169"/>
        <pc:sldMkLst>
          <pc:docMk/>
          <pc:sldMk cId="1354346734" sldId="258"/>
        </pc:sldMkLst>
        <pc:spChg chg="del">
          <ac:chgData name="Kristyna Hughes" userId="86aeac9f-971e-413b-9f78-ace434bd0a60" providerId="ADAL" clId="{CEFAE66A-68F8-4731-98DB-D0F0A0BDF28E}" dt="2023-05-05T20:17:24.054" v="76"/>
          <ac:spMkLst>
            <pc:docMk/>
            <pc:sldMk cId="1354346734" sldId="258"/>
            <ac:spMk id="8" creationId="{E80B86A7-A1EC-475B-9166-88902B033A38}"/>
          </ac:spMkLst>
        </pc:spChg>
        <pc:spChg chg="del">
          <ac:chgData name="Kristyna Hughes" userId="86aeac9f-971e-413b-9f78-ace434bd0a60" providerId="ADAL" clId="{CEFAE66A-68F8-4731-98DB-D0F0A0BDF28E}" dt="2023-05-05T20:17:24.054" v="76"/>
          <ac:spMkLst>
            <pc:docMk/>
            <pc:sldMk cId="1354346734" sldId="258"/>
            <ac:spMk id="10" creationId="{C2C29CB1-9F74-4879-A6AF-AEA67B6F1F4D}"/>
          </ac:spMkLst>
        </pc:spChg>
        <pc:spChg chg="del">
          <ac:chgData name="Kristyna Hughes" userId="86aeac9f-971e-413b-9f78-ace434bd0a60" providerId="ADAL" clId="{CEFAE66A-68F8-4731-98DB-D0F0A0BDF28E}" dt="2023-05-05T20:17:24.054" v="76"/>
          <ac:spMkLst>
            <pc:docMk/>
            <pc:sldMk cId="1354346734" sldId="258"/>
            <ac:spMk id="12" creationId="{7E2C7115-5336-410C-AD71-0F0952A2E5A7}"/>
          </ac:spMkLst>
        </pc:spChg>
        <pc:picChg chg="add mod">
          <ac:chgData name="Kristyna Hughes" userId="86aeac9f-971e-413b-9f78-ace434bd0a60" providerId="ADAL" clId="{CEFAE66A-68F8-4731-98DB-D0F0A0BDF28E}" dt="2023-05-05T20:29:19.661" v="169"/>
          <ac:picMkLst>
            <pc:docMk/>
            <pc:sldMk cId="1354346734" sldId="258"/>
            <ac:picMk id="3" creationId="{D766D11F-507E-6F0D-4510-71B6F696C5BD}"/>
          </ac:picMkLst>
        </pc:picChg>
        <pc:picChg chg="del">
          <ac:chgData name="Kristyna Hughes" userId="86aeac9f-971e-413b-9f78-ace434bd0a60" providerId="ADAL" clId="{CEFAE66A-68F8-4731-98DB-D0F0A0BDF28E}" dt="2023-05-05T20:29:19.158" v="168" actId="478"/>
          <ac:picMkLst>
            <pc:docMk/>
            <pc:sldMk cId="1354346734" sldId="258"/>
            <ac:picMk id="7" creationId="{FA4BF4ED-BFA7-23D1-00CB-AE29F898D7CC}"/>
          </ac:picMkLst>
        </pc:picChg>
      </pc:sldChg>
      <pc:sldChg chg="addSp delSp modSp mod delDesignElem">
        <pc:chgData name="Kristyna Hughes" userId="86aeac9f-971e-413b-9f78-ace434bd0a60" providerId="ADAL" clId="{CEFAE66A-68F8-4731-98DB-D0F0A0BDF28E}" dt="2023-05-05T20:31:15.249" v="200" actId="207"/>
        <pc:sldMkLst>
          <pc:docMk/>
          <pc:sldMk cId="5200209" sldId="259"/>
        </pc:sldMkLst>
        <pc:spChg chg="mod">
          <ac:chgData name="Kristyna Hughes" userId="86aeac9f-971e-413b-9f78-ace434bd0a60" providerId="ADAL" clId="{CEFAE66A-68F8-4731-98DB-D0F0A0BDF28E}" dt="2023-05-05T20:31:15.249" v="200" actId="207"/>
          <ac:spMkLst>
            <pc:docMk/>
            <pc:sldMk cId="5200209" sldId="259"/>
            <ac:spMk id="2" creationId="{DF79C578-1F08-216A-5403-706BD3D85303}"/>
          </ac:spMkLst>
        </pc:spChg>
        <pc:spChg chg="mod">
          <ac:chgData name="Kristyna Hughes" userId="86aeac9f-971e-413b-9f78-ace434bd0a60" providerId="ADAL" clId="{CEFAE66A-68F8-4731-98DB-D0F0A0BDF28E}" dt="2023-05-05T20:31:05.163" v="198" actId="207"/>
          <ac:spMkLst>
            <pc:docMk/>
            <pc:sldMk cId="5200209" sldId="259"/>
            <ac:spMk id="3" creationId="{76626FB5-B0F0-A0DD-57F2-76101BA66E65}"/>
          </ac:spMkLst>
        </pc:spChg>
        <pc:spChg chg="del">
          <ac:chgData name="Kristyna Hughes" userId="86aeac9f-971e-413b-9f78-ace434bd0a60" providerId="ADAL" clId="{CEFAE66A-68F8-4731-98DB-D0F0A0BDF28E}" dt="2023-05-05T20:17:24.054" v="76"/>
          <ac:spMkLst>
            <pc:docMk/>
            <pc:sldMk cId="5200209" sldId="259"/>
            <ac:spMk id="17" creationId="{9F4444CE-BC8D-4D61-B303-4C05614E62AB}"/>
          </ac:spMkLst>
        </pc:spChg>
        <pc:spChg chg="del">
          <ac:chgData name="Kristyna Hughes" userId="86aeac9f-971e-413b-9f78-ace434bd0a60" providerId="ADAL" clId="{CEFAE66A-68F8-4731-98DB-D0F0A0BDF28E}" dt="2023-05-05T20:17:24.054" v="76"/>
          <ac:spMkLst>
            <pc:docMk/>
            <pc:sldMk cId="5200209" sldId="259"/>
            <ac:spMk id="19" creationId="{62423CA5-E2E1-4789-B759-9906C1C94063}"/>
          </ac:spMkLst>
        </pc:spChg>
        <pc:spChg chg="del">
          <ac:chgData name="Kristyna Hughes" userId="86aeac9f-971e-413b-9f78-ace434bd0a60" providerId="ADAL" clId="{CEFAE66A-68F8-4731-98DB-D0F0A0BDF28E}" dt="2023-05-05T20:17:24.054" v="76"/>
          <ac:spMkLst>
            <pc:docMk/>
            <pc:sldMk cId="5200209" sldId="259"/>
            <ac:spMk id="21" creationId="{73772B81-181F-48B7-8826-4D9686D15DF5}"/>
          </ac:spMkLst>
        </pc:spChg>
        <pc:spChg chg="del">
          <ac:chgData name="Kristyna Hughes" userId="86aeac9f-971e-413b-9f78-ace434bd0a60" providerId="ADAL" clId="{CEFAE66A-68F8-4731-98DB-D0F0A0BDF28E}" dt="2023-05-05T20:17:24.054" v="76"/>
          <ac:spMkLst>
            <pc:docMk/>
            <pc:sldMk cId="5200209" sldId="259"/>
            <ac:spMk id="23" creationId="{B2205F6E-03C6-4E92-877C-E2482F6599AA}"/>
          </ac:spMkLst>
        </pc:spChg>
        <pc:picChg chg="add mod">
          <ac:chgData name="Kristyna Hughes" userId="86aeac9f-971e-413b-9f78-ace434bd0a60" providerId="ADAL" clId="{CEFAE66A-68F8-4731-98DB-D0F0A0BDF28E}" dt="2023-05-05T20:29:30.186" v="173"/>
          <ac:picMkLst>
            <pc:docMk/>
            <pc:sldMk cId="5200209" sldId="259"/>
            <ac:picMk id="4" creationId="{8BF8E407-68A0-1A9C-5F28-A4B5191AC5B7}"/>
          </ac:picMkLst>
        </pc:picChg>
        <pc:picChg chg="del">
          <ac:chgData name="Kristyna Hughes" userId="86aeac9f-971e-413b-9f78-ace434bd0a60" providerId="ADAL" clId="{CEFAE66A-68F8-4731-98DB-D0F0A0BDF28E}" dt="2023-05-05T20:29:29.842" v="172" actId="478"/>
          <ac:picMkLst>
            <pc:docMk/>
            <pc:sldMk cId="5200209" sldId="259"/>
            <ac:picMk id="7" creationId="{FA4BF4ED-BFA7-23D1-00CB-AE29F898D7CC}"/>
          </ac:picMkLst>
        </pc:picChg>
      </pc:sldChg>
      <pc:sldChg chg="addSp delSp modSp mod delDesignElem">
        <pc:chgData name="Kristyna Hughes" userId="86aeac9f-971e-413b-9f78-ace434bd0a60" providerId="ADAL" clId="{CEFAE66A-68F8-4731-98DB-D0F0A0BDF28E}" dt="2023-05-05T20:29:48.212" v="181"/>
        <pc:sldMkLst>
          <pc:docMk/>
          <pc:sldMk cId="2660162150" sldId="260"/>
        </pc:sldMkLst>
        <pc:spChg chg="del">
          <ac:chgData name="Kristyna Hughes" userId="86aeac9f-971e-413b-9f78-ace434bd0a60" providerId="ADAL" clId="{CEFAE66A-68F8-4731-98DB-D0F0A0BDF28E}" dt="2023-05-05T20:17:24.054" v="76"/>
          <ac:spMkLst>
            <pc:docMk/>
            <pc:sldMk cId="2660162150" sldId="260"/>
            <ac:spMk id="31" creationId="{03D271DD-C9EA-4985-BA0C-037A88FA3040}"/>
          </ac:spMkLst>
        </pc:spChg>
        <pc:grpChg chg="del">
          <ac:chgData name="Kristyna Hughes" userId="86aeac9f-971e-413b-9f78-ace434bd0a60" providerId="ADAL" clId="{CEFAE66A-68F8-4731-98DB-D0F0A0BDF28E}" dt="2023-05-05T20:17:24.054" v="76"/>
          <ac:grpSpMkLst>
            <pc:docMk/>
            <pc:sldMk cId="2660162150" sldId="260"/>
            <ac:grpSpMk id="19" creationId="{E0BF35CA-8AA0-428F-ABED-5B77A6C39154}"/>
          </ac:grpSpMkLst>
        </pc:grpChg>
        <pc:picChg chg="add mod">
          <ac:chgData name="Kristyna Hughes" userId="86aeac9f-971e-413b-9f78-ace434bd0a60" providerId="ADAL" clId="{CEFAE66A-68F8-4731-98DB-D0F0A0BDF28E}" dt="2023-05-05T20:29:48.212" v="181"/>
          <ac:picMkLst>
            <pc:docMk/>
            <pc:sldMk cId="2660162150" sldId="260"/>
            <ac:picMk id="3" creationId="{DEA537F6-D4C1-42DD-679C-508450C25989}"/>
          </ac:picMkLst>
        </pc:picChg>
        <pc:picChg chg="del">
          <ac:chgData name="Kristyna Hughes" userId="86aeac9f-971e-413b-9f78-ace434bd0a60" providerId="ADAL" clId="{CEFAE66A-68F8-4731-98DB-D0F0A0BDF28E}" dt="2023-05-05T20:29:47.864" v="180" actId="478"/>
          <ac:picMkLst>
            <pc:docMk/>
            <pc:sldMk cId="2660162150" sldId="260"/>
            <ac:picMk id="7" creationId="{FA4BF4ED-BFA7-23D1-00CB-AE29F898D7CC}"/>
          </ac:picMkLst>
        </pc:picChg>
      </pc:sldChg>
      <pc:sldChg chg="addSp delSp modSp mod delDesignElem">
        <pc:chgData name="Kristyna Hughes" userId="86aeac9f-971e-413b-9f78-ace434bd0a60" providerId="ADAL" clId="{CEFAE66A-68F8-4731-98DB-D0F0A0BDF28E}" dt="2023-05-05T20:30:13.778" v="195"/>
        <pc:sldMkLst>
          <pc:docMk/>
          <pc:sldMk cId="1864573609" sldId="261"/>
        </pc:sldMkLst>
        <pc:spChg chg="del">
          <ac:chgData name="Kristyna Hughes" userId="86aeac9f-971e-413b-9f78-ace434bd0a60" providerId="ADAL" clId="{CEFAE66A-68F8-4731-98DB-D0F0A0BDF28E}" dt="2023-05-05T20:17:24.054" v="76"/>
          <ac:spMkLst>
            <pc:docMk/>
            <pc:sldMk cId="1864573609" sldId="261"/>
            <ac:spMk id="31" creationId="{03D271DD-C9EA-4985-BA0C-037A88FA3040}"/>
          </ac:spMkLst>
        </pc:spChg>
        <pc:grpChg chg="del">
          <ac:chgData name="Kristyna Hughes" userId="86aeac9f-971e-413b-9f78-ace434bd0a60" providerId="ADAL" clId="{CEFAE66A-68F8-4731-98DB-D0F0A0BDF28E}" dt="2023-05-05T20:17:24.054" v="76"/>
          <ac:grpSpMkLst>
            <pc:docMk/>
            <pc:sldMk cId="1864573609" sldId="261"/>
            <ac:grpSpMk id="19" creationId="{E0BF35CA-8AA0-428F-ABED-5B77A6C39154}"/>
          </ac:grpSpMkLst>
        </pc:grpChg>
        <pc:picChg chg="add mod">
          <ac:chgData name="Kristyna Hughes" userId="86aeac9f-971e-413b-9f78-ace434bd0a60" providerId="ADAL" clId="{CEFAE66A-68F8-4731-98DB-D0F0A0BDF28E}" dt="2023-05-05T20:30:13.778" v="195"/>
          <ac:picMkLst>
            <pc:docMk/>
            <pc:sldMk cId="1864573609" sldId="261"/>
            <ac:picMk id="2" creationId="{B60560C5-3551-0C5A-5D87-2451D40B7881}"/>
          </ac:picMkLst>
        </pc:picChg>
        <pc:picChg chg="del mod">
          <ac:chgData name="Kristyna Hughes" userId="86aeac9f-971e-413b-9f78-ace434bd0a60" providerId="ADAL" clId="{CEFAE66A-68F8-4731-98DB-D0F0A0BDF28E}" dt="2023-05-05T20:30:13.447" v="194" actId="478"/>
          <ac:picMkLst>
            <pc:docMk/>
            <pc:sldMk cId="1864573609" sldId="261"/>
            <ac:picMk id="7" creationId="{FA4BF4ED-BFA7-23D1-00CB-AE29F898D7CC}"/>
          </ac:picMkLst>
        </pc:picChg>
      </pc:sldChg>
      <pc:sldChg chg="delSp modSp mod delDesignElem">
        <pc:chgData name="Kristyna Hughes" userId="86aeac9f-971e-413b-9f78-ace434bd0a60" providerId="ADAL" clId="{CEFAE66A-68F8-4731-98DB-D0F0A0BDF28E}" dt="2023-05-05T20:30:19.762" v="196"/>
        <pc:sldMkLst>
          <pc:docMk/>
          <pc:sldMk cId="1345791448" sldId="263"/>
        </pc:sldMkLst>
        <pc:spChg chg="mod">
          <ac:chgData name="Kristyna Hughes" userId="86aeac9f-971e-413b-9f78-ace434bd0a60" providerId="ADAL" clId="{CEFAE66A-68F8-4731-98DB-D0F0A0BDF28E}" dt="2023-05-05T20:27:02.559" v="148" actId="27636"/>
          <ac:spMkLst>
            <pc:docMk/>
            <pc:sldMk cId="1345791448" sldId="263"/>
            <ac:spMk id="2" creationId="{DF79C578-1F08-216A-5403-706BD3D85303}"/>
          </ac:spMkLst>
        </pc:spChg>
        <pc:spChg chg="del">
          <ac:chgData name="Kristyna Hughes" userId="86aeac9f-971e-413b-9f78-ace434bd0a60" providerId="ADAL" clId="{CEFAE66A-68F8-4731-98DB-D0F0A0BDF28E}" dt="2023-05-05T20:17:24.054" v="76"/>
          <ac:spMkLst>
            <pc:docMk/>
            <pc:sldMk cId="1345791448" sldId="263"/>
            <ac:spMk id="50" creationId="{14D16F1A-5D78-4402-81FF-31A98AFD6BBD}"/>
          </ac:spMkLst>
        </pc:spChg>
        <pc:spChg chg="del">
          <ac:chgData name="Kristyna Hughes" userId="86aeac9f-971e-413b-9f78-ace434bd0a60" providerId="ADAL" clId="{CEFAE66A-68F8-4731-98DB-D0F0A0BDF28E}" dt="2023-05-05T20:17:24.054" v="76"/>
          <ac:spMkLst>
            <pc:docMk/>
            <pc:sldMk cId="1345791448" sldId="263"/>
            <ac:spMk id="51" creationId="{1B2FB7F0-6A45-43E8-88A7-48E46E6D48CA}"/>
          </ac:spMkLst>
        </pc:spChg>
        <pc:spChg chg="del">
          <ac:chgData name="Kristyna Hughes" userId="86aeac9f-971e-413b-9f78-ace434bd0a60" providerId="ADAL" clId="{CEFAE66A-68F8-4731-98DB-D0F0A0BDF28E}" dt="2023-05-05T20:17:24.054" v="76"/>
          <ac:spMkLst>
            <pc:docMk/>
            <pc:sldMk cId="1345791448" sldId="263"/>
            <ac:spMk id="52" creationId="{6BA9C607-662B-4FBB-A3F3-CF593AD736CD}"/>
          </ac:spMkLst>
        </pc:spChg>
        <pc:graphicFrameChg chg="mod">
          <ac:chgData name="Kristyna Hughes" userId="86aeac9f-971e-413b-9f78-ace434bd0a60" providerId="ADAL" clId="{CEFAE66A-68F8-4731-98DB-D0F0A0BDF28E}" dt="2023-05-05T20:30:19.762" v="196"/>
          <ac:graphicFrameMkLst>
            <pc:docMk/>
            <pc:sldMk cId="1345791448" sldId="263"/>
            <ac:graphicFrameMk id="53" creationId="{3C5312A1-6D86-AB24-BBF8-296AC20E4D4A}"/>
          </ac:graphicFrameMkLst>
        </pc:graphicFrameChg>
      </pc:sldChg>
      <pc:sldChg chg="addSp delSp modSp mod delDesignElem">
        <pc:chgData name="Kristyna Hughes" userId="86aeac9f-971e-413b-9f78-ace434bd0a60" providerId="ADAL" clId="{CEFAE66A-68F8-4731-98DB-D0F0A0BDF28E}" dt="2023-05-05T20:31:23.566" v="201" actId="207"/>
        <pc:sldMkLst>
          <pc:docMk/>
          <pc:sldMk cId="1957065719" sldId="265"/>
        </pc:sldMkLst>
        <pc:spChg chg="del">
          <ac:chgData name="Kristyna Hughes" userId="86aeac9f-971e-413b-9f78-ace434bd0a60" providerId="ADAL" clId="{CEFAE66A-68F8-4731-98DB-D0F0A0BDF28E}" dt="2023-05-05T20:17:24.054" v="76"/>
          <ac:spMkLst>
            <pc:docMk/>
            <pc:sldMk cId="1957065719" sldId="265"/>
            <ac:spMk id="8" creationId="{E80B86A7-A1EC-475B-9166-88902B033A38}"/>
          </ac:spMkLst>
        </pc:spChg>
        <pc:spChg chg="del">
          <ac:chgData name="Kristyna Hughes" userId="86aeac9f-971e-413b-9f78-ace434bd0a60" providerId="ADAL" clId="{CEFAE66A-68F8-4731-98DB-D0F0A0BDF28E}" dt="2023-05-05T20:17:24.054" v="76"/>
          <ac:spMkLst>
            <pc:docMk/>
            <pc:sldMk cId="1957065719" sldId="265"/>
            <ac:spMk id="10" creationId="{C2C29CB1-9F74-4879-A6AF-AEA67B6F1F4D}"/>
          </ac:spMkLst>
        </pc:spChg>
        <pc:spChg chg="del">
          <ac:chgData name="Kristyna Hughes" userId="86aeac9f-971e-413b-9f78-ace434bd0a60" providerId="ADAL" clId="{CEFAE66A-68F8-4731-98DB-D0F0A0BDF28E}" dt="2023-05-05T20:17:24.054" v="76"/>
          <ac:spMkLst>
            <pc:docMk/>
            <pc:sldMk cId="1957065719" sldId="265"/>
            <ac:spMk id="12" creationId="{7E2C7115-5336-410C-AD71-0F0952A2E5A7}"/>
          </ac:spMkLst>
        </pc:spChg>
        <pc:spChg chg="mod">
          <ac:chgData name="Kristyna Hughes" userId="86aeac9f-971e-413b-9f78-ace434bd0a60" providerId="ADAL" clId="{CEFAE66A-68F8-4731-98DB-D0F0A0BDF28E}" dt="2023-05-05T20:31:23.566" v="201" actId="207"/>
          <ac:spMkLst>
            <pc:docMk/>
            <pc:sldMk cId="1957065719" sldId="265"/>
            <ac:spMk id="14" creationId="{861B39B6-411C-2899-6008-F50FACBB6C70}"/>
          </ac:spMkLst>
        </pc:spChg>
        <pc:picChg chg="add mod">
          <ac:chgData name="Kristyna Hughes" userId="86aeac9f-971e-413b-9f78-ace434bd0a60" providerId="ADAL" clId="{CEFAE66A-68F8-4731-98DB-D0F0A0BDF28E}" dt="2023-05-05T20:29:26.241" v="171"/>
          <ac:picMkLst>
            <pc:docMk/>
            <pc:sldMk cId="1957065719" sldId="265"/>
            <ac:picMk id="2" creationId="{3E289817-C965-1FD7-77E5-E0C6549BFD2B}"/>
          </ac:picMkLst>
        </pc:picChg>
        <pc:picChg chg="del">
          <ac:chgData name="Kristyna Hughes" userId="86aeac9f-971e-413b-9f78-ace434bd0a60" providerId="ADAL" clId="{CEFAE66A-68F8-4731-98DB-D0F0A0BDF28E}" dt="2023-05-05T20:29:25.800" v="170" actId="478"/>
          <ac:picMkLst>
            <pc:docMk/>
            <pc:sldMk cId="1957065719" sldId="265"/>
            <ac:picMk id="7" creationId="{FA4BF4ED-BFA7-23D1-00CB-AE29F898D7CC}"/>
          </ac:picMkLst>
        </pc:picChg>
      </pc:sldChg>
      <pc:sldChg chg="addSp delSp modSp mod delDesignElem">
        <pc:chgData name="Kristyna Hughes" userId="86aeac9f-971e-413b-9f78-ace434bd0a60" providerId="ADAL" clId="{CEFAE66A-68F8-4731-98DB-D0F0A0BDF28E}" dt="2023-05-05T20:29:44.691" v="179"/>
        <pc:sldMkLst>
          <pc:docMk/>
          <pc:sldMk cId="3573573473" sldId="266"/>
        </pc:sldMkLst>
        <pc:spChg chg="del">
          <ac:chgData name="Kristyna Hughes" userId="86aeac9f-971e-413b-9f78-ace434bd0a60" providerId="ADAL" clId="{CEFAE66A-68F8-4731-98DB-D0F0A0BDF28E}" dt="2023-05-05T20:17:24.054" v="76"/>
          <ac:spMkLst>
            <pc:docMk/>
            <pc:sldMk cId="3573573473" sldId="266"/>
            <ac:spMk id="8" creationId="{E80B86A7-A1EC-475B-9166-88902B033A38}"/>
          </ac:spMkLst>
        </pc:spChg>
        <pc:spChg chg="del">
          <ac:chgData name="Kristyna Hughes" userId="86aeac9f-971e-413b-9f78-ace434bd0a60" providerId="ADAL" clId="{CEFAE66A-68F8-4731-98DB-D0F0A0BDF28E}" dt="2023-05-05T20:17:24.054" v="76"/>
          <ac:spMkLst>
            <pc:docMk/>
            <pc:sldMk cId="3573573473" sldId="266"/>
            <ac:spMk id="10" creationId="{C2C29CB1-9F74-4879-A6AF-AEA67B6F1F4D}"/>
          </ac:spMkLst>
        </pc:spChg>
        <pc:spChg chg="del">
          <ac:chgData name="Kristyna Hughes" userId="86aeac9f-971e-413b-9f78-ace434bd0a60" providerId="ADAL" clId="{CEFAE66A-68F8-4731-98DB-D0F0A0BDF28E}" dt="2023-05-05T20:17:24.054" v="76"/>
          <ac:spMkLst>
            <pc:docMk/>
            <pc:sldMk cId="3573573473" sldId="266"/>
            <ac:spMk id="12" creationId="{7E2C7115-5336-410C-AD71-0F0952A2E5A7}"/>
          </ac:spMkLst>
        </pc:spChg>
        <pc:picChg chg="add mod">
          <ac:chgData name="Kristyna Hughes" userId="86aeac9f-971e-413b-9f78-ace434bd0a60" providerId="ADAL" clId="{CEFAE66A-68F8-4731-98DB-D0F0A0BDF28E}" dt="2023-05-05T20:29:44.691" v="179"/>
          <ac:picMkLst>
            <pc:docMk/>
            <pc:sldMk cId="3573573473" sldId="266"/>
            <ac:picMk id="4" creationId="{E2BD52C8-0F6A-CBCA-75D7-CD60FB192FEC}"/>
          </ac:picMkLst>
        </pc:picChg>
        <pc:picChg chg="del">
          <ac:chgData name="Kristyna Hughes" userId="86aeac9f-971e-413b-9f78-ace434bd0a60" providerId="ADAL" clId="{CEFAE66A-68F8-4731-98DB-D0F0A0BDF28E}" dt="2023-05-05T20:29:44.419" v="178" actId="478"/>
          <ac:picMkLst>
            <pc:docMk/>
            <pc:sldMk cId="3573573473" sldId="266"/>
            <ac:picMk id="7" creationId="{FA4BF4ED-BFA7-23D1-00CB-AE29F898D7CC}"/>
          </ac:picMkLst>
        </pc:picChg>
      </pc:sldChg>
      <pc:sldChg chg="addSp delSp modSp mod">
        <pc:chgData name="Kristyna Hughes" userId="86aeac9f-971e-413b-9f78-ace434bd0a60" providerId="ADAL" clId="{CEFAE66A-68F8-4731-98DB-D0F0A0BDF28E}" dt="2023-05-05T20:29:53.943" v="184"/>
        <pc:sldMkLst>
          <pc:docMk/>
          <pc:sldMk cId="3074165125" sldId="267"/>
        </pc:sldMkLst>
        <pc:picChg chg="add mod">
          <ac:chgData name="Kristyna Hughes" userId="86aeac9f-971e-413b-9f78-ace434bd0a60" providerId="ADAL" clId="{CEFAE66A-68F8-4731-98DB-D0F0A0BDF28E}" dt="2023-05-05T20:29:53.943" v="184"/>
          <ac:picMkLst>
            <pc:docMk/>
            <pc:sldMk cId="3074165125" sldId="267"/>
            <ac:picMk id="3" creationId="{B5FD4057-65C6-67A8-DCA8-7A521B0DE4ED}"/>
          </ac:picMkLst>
        </pc:picChg>
        <pc:picChg chg="del mod">
          <ac:chgData name="Kristyna Hughes" userId="86aeac9f-971e-413b-9f78-ace434bd0a60" providerId="ADAL" clId="{CEFAE66A-68F8-4731-98DB-D0F0A0BDF28E}" dt="2023-05-05T20:29:53.600" v="183" actId="478"/>
          <ac:picMkLst>
            <pc:docMk/>
            <pc:sldMk cId="3074165125" sldId="267"/>
            <ac:picMk id="7" creationId="{FA4BF4ED-BFA7-23D1-00CB-AE29F898D7CC}"/>
          </ac:picMkLst>
        </pc:picChg>
      </pc:sldChg>
      <pc:sldChg chg="addSp delSp modSp mod delDesignElem">
        <pc:chgData name="Kristyna Hughes" userId="86aeac9f-971e-413b-9f78-ace434bd0a60" providerId="ADAL" clId="{CEFAE66A-68F8-4731-98DB-D0F0A0BDF28E}" dt="2023-05-05T20:31:49.170" v="205" actId="2711"/>
        <pc:sldMkLst>
          <pc:docMk/>
          <pc:sldMk cId="1978868545" sldId="268"/>
        </pc:sldMkLst>
        <pc:spChg chg="mod">
          <ac:chgData name="Kristyna Hughes" userId="86aeac9f-971e-413b-9f78-ace434bd0a60" providerId="ADAL" clId="{CEFAE66A-68F8-4731-98DB-D0F0A0BDF28E}" dt="2023-05-05T20:31:49.170" v="205" actId="2711"/>
          <ac:spMkLst>
            <pc:docMk/>
            <pc:sldMk cId="1978868545" sldId="268"/>
            <ac:spMk id="3" creationId="{76626FB5-B0F0-A0DD-57F2-76101BA66E65}"/>
          </ac:spMkLst>
        </pc:spChg>
        <pc:spChg chg="del">
          <ac:chgData name="Kristyna Hughes" userId="86aeac9f-971e-413b-9f78-ace434bd0a60" providerId="ADAL" clId="{CEFAE66A-68F8-4731-98DB-D0F0A0BDF28E}" dt="2023-05-05T20:17:24.054" v="76"/>
          <ac:spMkLst>
            <pc:docMk/>
            <pc:sldMk cId="1978868545" sldId="268"/>
            <ac:spMk id="8" creationId="{E80B86A7-A1EC-475B-9166-88902B033A38}"/>
          </ac:spMkLst>
        </pc:spChg>
        <pc:spChg chg="del">
          <ac:chgData name="Kristyna Hughes" userId="86aeac9f-971e-413b-9f78-ace434bd0a60" providerId="ADAL" clId="{CEFAE66A-68F8-4731-98DB-D0F0A0BDF28E}" dt="2023-05-05T20:17:24.054" v="76"/>
          <ac:spMkLst>
            <pc:docMk/>
            <pc:sldMk cId="1978868545" sldId="268"/>
            <ac:spMk id="10" creationId="{C2C29CB1-9F74-4879-A6AF-AEA67B6F1F4D}"/>
          </ac:spMkLst>
        </pc:spChg>
        <pc:spChg chg="del">
          <ac:chgData name="Kristyna Hughes" userId="86aeac9f-971e-413b-9f78-ace434bd0a60" providerId="ADAL" clId="{CEFAE66A-68F8-4731-98DB-D0F0A0BDF28E}" dt="2023-05-05T20:17:24.054" v="76"/>
          <ac:spMkLst>
            <pc:docMk/>
            <pc:sldMk cId="1978868545" sldId="268"/>
            <ac:spMk id="12" creationId="{7E2C7115-5336-410C-AD71-0F0952A2E5A7}"/>
          </ac:spMkLst>
        </pc:spChg>
        <pc:picChg chg="add mod">
          <ac:chgData name="Kristyna Hughes" userId="86aeac9f-971e-413b-9f78-ace434bd0a60" providerId="ADAL" clId="{CEFAE66A-68F8-4731-98DB-D0F0A0BDF28E}" dt="2023-05-05T20:29:41.105" v="177"/>
          <ac:picMkLst>
            <pc:docMk/>
            <pc:sldMk cId="1978868545" sldId="268"/>
            <ac:picMk id="4" creationId="{50530112-DB99-DA20-4191-7B1C3B5DCAF3}"/>
          </ac:picMkLst>
        </pc:picChg>
        <pc:picChg chg="del">
          <ac:chgData name="Kristyna Hughes" userId="86aeac9f-971e-413b-9f78-ace434bd0a60" providerId="ADAL" clId="{CEFAE66A-68F8-4731-98DB-D0F0A0BDF28E}" dt="2023-05-05T20:29:40.818" v="176" actId="478"/>
          <ac:picMkLst>
            <pc:docMk/>
            <pc:sldMk cId="1978868545" sldId="268"/>
            <ac:picMk id="7" creationId="{FA4BF4ED-BFA7-23D1-00CB-AE29F898D7CC}"/>
          </ac:picMkLst>
        </pc:picChg>
      </pc:sldChg>
      <pc:sldChg chg="addSp delSp modSp mod">
        <pc:chgData name="Kristyna Hughes" userId="86aeac9f-971e-413b-9f78-ace434bd0a60" providerId="ADAL" clId="{CEFAE66A-68F8-4731-98DB-D0F0A0BDF28E}" dt="2023-05-05T20:31:39.666" v="203" actId="207"/>
        <pc:sldMkLst>
          <pc:docMk/>
          <pc:sldMk cId="1776456748" sldId="269"/>
        </pc:sldMkLst>
        <pc:spChg chg="mod">
          <ac:chgData name="Kristyna Hughes" userId="86aeac9f-971e-413b-9f78-ace434bd0a60" providerId="ADAL" clId="{CEFAE66A-68F8-4731-98DB-D0F0A0BDF28E}" dt="2023-05-05T20:17:24.054" v="76"/>
          <ac:spMkLst>
            <pc:docMk/>
            <pc:sldMk cId="1776456748" sldId="269"/>
            <ac:spMk id="2" creationId="{DF79C578-1F08-216A-5403-706BD3D85303}"/>
          </ac:spMkLst>
        </pc:spChg>
        <pc:spChg chg="mod">
          <ac:chgData name="Kristyna Hughes" userId="86aeac9f-971e-413b-9f78-ace434bd0a60" providerId="ADAL" clId="{CEFAE66A-68F8-4731-98DB-D0F0A0BDF28E}" dt="2023-05-05T20:31:39.666" v="203" actId="207"/>
          <ac:spMkLst>
            <pc:docMk/>
            <pc:sldMk cId="1776456748" sldId="269"/>
            <ac:spMk id="3" creationId="{76626FB5-B0F0-A0DD-57F2-76101BA66E65}"/>
          </ac:spMkLst>
        </pc:spChg>
        <pc:picChg chg="add mod">
          <ac:chgData name="Kristyna Hughes" userId="86aeac9f-971e-413b-9f78-ace434bd0a60" providerId="ADAL" clId="{CEFAE66A-68F8-4731-98DB-D0F0A0BDF28E}" dt="2023-05-05T20:29:34.623" v="174"/>
          <ac:picMkLst>
            <pc:docMk/>
            <pc:sldMk cId="1776456748" sldId="269"/>
            <ac:picMk id="4" creationId="{CBB24FBB-0DB3-20B4-F921-7BE482395445}"/>
          </ac:picMkLst>
        </pc:picChg>
        <pc:picChg chg="del">
          <ac:chgData name="Kristyna Hughes" userId="86aeac9f-971e-413b-9f78-ace434bd0a60" providerId="ADAL" clId="{CEFAE66A-68F8-4731-98DB-D0F0A0BDF28E}" dt="2023-05-05T20:29:36.398" v="175" actId="478"/>
          <ac:picMkLst>
            <pc:docMk/>
            <pc:sldMk cId="1776456748" sldId="269"/>
            <ac:picMk id="7" creationId="{FA4BF4ED-BFA7-23D1-00CB-AE29F898D7CC}"/>
          </ac:picMkLst>
        </pc:picChg>
      </pc:sldChg>
      <pc:sldChg chg="addSp delSp modSp mod delDesignElem">
        <pc:chgData name="Kristyna Hughes" userId="86aeac9f-971e-413b-9f78-ace434bd0a60" providerId="ADAL" clId="{CEFAE66A-68F8-4731-98DB-D0F0A0BDF28E}" dt="2023-05-05T20:30:02.992" v="189"/>
        <pc:sldMkLst>
          <pc:docMk/>
          <pc:sldMk cId="2905544111" sldId="270"/>
        </pc:sldMkLst>
        <pc:spChg chg="del">
          <ac:chgData name="Kristyna Hughes" userId="86aeac9f-971e-413b-9f78-ace434bd0a60" providerId="ADAL" clId="{CEFAE66A-68F8-4731-98DB-D0F0A0BDF28E}" dt="2023-05-05T20:17:24.054" v="76"/>
          <ac:spMkLst>
            <pc:docMk/>
            <pc:sldMk cId="2905544111" sldId="270"/>
            <ac:spMk id="8" creationId="{E80B86A7-A1EC-475B-9166-88902B033A38}"/>
          </ac:spMkLst>
        </pc:spChg>
        <pc:spChg chg="del">
          <ac:chgData name="Kristyna Hughes" userId="86aeac9f-971e-413b-9f78-ace434bd0a60" providerId="ADAL" clId="{CEFAE66A-68F8-4731-98DB-D0F0A0BDF28E}" dt="2023-05-05T20:17:24.054" v="76"/>
          <ac:spMkLst>
            <pc:docMk/>
            <pc:sldMk cId="2905544111" sldId="270"/>
            <ac:spMk id="10" creationId="{C2C29CB1-9F74-4879-A6AF-AEA67B6F1F4D}"/>
          </ac:spMkLst>
        </pc:spChg>
        <pc:spChg chg="del">
          <ac:chgData name="Kristyna Hughes" userId="86aeac9f-971e-413b-9f78-ace434bd0a60" providerId="ADAL" clId="{CEFAE66A-68F8-4731-98DB-D0F0A0BDF28E}" dt="2023-05-05T20:17:24.054" v="76"/>
          <ac:spMkLst>
            <pc:docMk/>
            <pc:sldMk cId="2905544111" sldId="270"/>
            <ac:spMk id="12" creationId="{7E2C7115-5336-410C-AD71-0F0952A2E5A7}"/>
          </ac:spMkLst>
        </pc:spChg>
        <pc:picChg chg="add mod">
          <ac:chgData name="Kristyna Hughes" userId="86aeac9f-971e-413b-9f78-ace434bd0a60" providerId="ADAL" clId="{CEFAE66A-68F8-4731-98DB-D0F0A0BDF28E}" dt="2023-05-05T20:30:02.992" v="189"/>
          <ac:picMkLst>
            <pc:docMk/>
            <pc:sldMk cId="2905544111" sldId="270"/>
            <ac:picMk id="3" creationId="{C0F1F5D2-1057-8915-3B72-53703BFF5455}"/>
          </ac:picMkLst>
        </pc:picChg>
        <pc:picChg chg="del mod">
          <ac:chgData name="Kristyna Hughes" userId="86aeac9f-971e-413b-9f78-ace434bd0a60" providerId="ADAL" clId="{CEFAE66A-68F8-4731-98DB-D0F0A0BDF28E}" dt="2023-05-05T20:30:02.584" v="188" actId="478"/>
          <ac:picMkLst>
            <pc:docMk/>
            <pc:sldMk cId="2905544111" sldId="270"/>
            <ac:picMk id="7" creationId="{FA4BF4ED-BFA7-23D1-00CB-AE29F898D7CC}"/>
          </ac:picMkLst>
        </pc:picChg>
      </pc:sldChg>
      <pc:sldChg chg="addSp delSp modSp mod">
        <pc:chgData name="Kristyna Hughes" userId="86aeac9f-971e-413b-9f78-ace434bd0a60" providerId="ADAL" clId="{CEFAE66A-68F8-4731-98DB-D0F0A0BDF28E}" dt="2023-05-05T20:30:09.932" v="192"/>
        <pc:sldMkLst>
          <pc:docMk/>
          <pc:sldMk cId="2635043951" sldId="271"/>
        </pc:sldMkLst>
        <pc:picChg chg="add mod">
          <ac:chgData name="Kristyna Hughes" userId="86aeac9f-971e-413b-9f78-ace434bd0a60" providerId="ADAL" clId="{CEFAE66A-68F8-4731-98DB-D0F0A0BDF28E}" dt="2023-05-05T20:30:09.932" v="192"/>
          <ac:picMkLst>
            <pc:docMk/>
            <pc:sldMk cId="2635043951" sldId="271"/>
            <ac:picMk id="3" creationId="{800B53E9-12C4-0E02-4958-EFA3D1AA7F4F}"/>
          </ac:picMkLst>
        </pc:picChg>
        <pc:picChg chg="del mod">
          <ac:chgData name="Kristyna Hughes" userId="86aeac9f-971e-413b-9f78-ace434bd0a60" providerId="ADAL" clId="{CEFAE66A-68F8-4731-98DB-D0F0A0BDF28E}" dt="2023-05-05T20:30:09.590" v="191" actId="478"/>
          <ac:picMkLst>
            <pc:docMk/>
            <pc:sldMk cId="2635043951" sldId="271"/>
            <ac:picMk id="7" creationId="{FA4BF4ED-BFA7-23D1-00CB-AE29F898D7CC}"/>
          </ac:picMkLst>
        </pc:picChg>
      </pc:sldChg>
      <pc:sldChg chg="addSp delSp modSp mod">
        <pc:chgData name="Kristyna Hughes" userId="86aeac9f-971e-413b-9f78-ace434bd0a60" providerId="ADAL" clId="{CEFAE66A-68F8-4731-98DB-D0F0A0BDF28E}" dt="2023-05-05T20:29:58.376" v="186"/>
        <pc:sldMkLst>
          <pc:docMk/>
          <pc:sldMk cId="82178932" sldId="272"/>
        </pc:sldMkLst>
        <pc:picChg chg="add mod">
          <ac:chgData name="Kristyna Hughes" userId="86aeac9f-971e-413b-9f78-ace434bd0a60" providerId="ADAL" clId="{CEFAE66A-68F8-4731-98DB-D0F0A0BDF28E}" dt="2023-05-05T20:29:58.376" v="186"/>
          <ac:picMkLst>
            <pc:docMk/>
            <pc:sldMk cId="82178932" sldId="272"/>
            <ac:picMk id="3" creationId="{82AA0254-D985-736E-08D7-3C3B971EDB87}"/>
          </ac:picMkLst>
        </pc:picChg>
        <pc:picChg chg="del">
          <ac:chgData name="Kristyna Hughes" userId="86aeac9f-971e-413b-9f78-ace434bd0a60" providerId="ADAL" clId="{CEFAE66A-68F8-4731-98DB-D0F0A0BDF28E}" dt="2023-05-05T20:29:57.879" v="185" actId="478"/>
          <ac:picMkLst>
            <pc:docMk/>
            <pc:sldMk cId="82178932" sldId="272"/>
            <ac:picMk id="7" creationId="{FA4BF4ED-BFA7-23D1-00CB-AE29F898D7CC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hyperlink" Target="https://dataonwheels.wordpress.com/" TargetMode="Externa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26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onwheels.wordpress.com/" TargetMode="External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2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1C9186-53B8-48DE-BF73-99C92B55F469}" type="doc">
      <dgm:prSet loTypeId="urn:microsoft.com/office/officeart/2005/8/layout/vList3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A741F06-3CEC-4081-A5C1-4646B2999E0E}">
      <dgm:prSet custT="1"/>
      <dgm:spPr/>
      <dgm:t>
        <a:bodyPr anchor="ctr"/>
        <a:lstStyle/>
        <a:p>
          <a:r>
            <a:rPr lang="en-US" sz="1800"/>
            <a:t>Blog: </a:t>
          </a:r>
          <a:r>
            <a:rPr lang="en-US" sz="1800"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https://dataonwheels.wordpress.com/</a:t>
          </a:r>
          <a:endParaRPr lang="en-US" sz="1800"/>
        </a:p>
      </dgm:t>
    </dgm:pt>
    <dgm:pt modelId="{CA9E987D-4CED-408C-8214-EB14792CAD7A}" type="parTrans" cxnId="{F1615DFE-2AC1-40E3-95A7-719EEB961071}">
      <dgm:prSet/>
      <dgm:spPr/>
      <dgm:t>
        <a:bodyPr/>
        <a:lstStyle/>
        <a:p>
          <a:endParaRPr lang="en-US"/>
        </a:p>
      </dgm:t>
    </dgm:pt>
    <dgm:pt modelId="{3F65FFCB-2E14-484E-8FC4-3EF9E02677A5}" type="sibTrans" cxnId="{F1615DFE-2AC1-40E3-95A7-719EEB961071}">
      <dgm:prSet/>
      <dgm:spPr/>
      <dgm:t>
        <a:bodyPr/>
        <a:lstStyle/>
        <a:p>
          <a:endParaRPr lang="en-US"/>
        </a:p>
      </dgm:t>
    </dgm:pt>
    <dgm:pt modelId="{11D0A9B0-4F99-450C-A393-AAD54CC7D57B}">
      <dgm:prSet custT="1"/>
      <dgm:spPr/>
      <dgm:t>
        <a:bodyPr anchor="ctr"/>
        <a:lstStyle/>
        <a:p>
          <a:r>
            <a:rPr lang="en-US" sz="1800"/>
            <a:t>Email: Kristyna@dataonwheels.com</a:t>
          </a:r>
        </a:p>
      </dgm:t>
    </dgm:pt>
    <dgm:pt modelId="{D41CEB21-EBD6-47BB-93D7-B72EFBAB65B5}" type="parTrans" cxnId="{3F5EFE0B-4E51-45B0-B616-45D1E0AAD1A6}">
      <dgm:prSet/>
      <dgm:spPr/>
      <dgm:t>
        <a:bodyPr/>
        <a:lstStyle/>
        <a:p>
          <a:endParaRPr lang="en-US"/>
        </a:p>
      </dgm:t>
    </dgm:pt>
    <dgm:pt modelId="{E26448A3-5BA9-4D94-ACDC-6F845B6978B8}" type="sibTrans" cxnId="{3F5EFE0B-4E51-45B0-B616-45D1E0AAD1A6}">
      <dgm:prSet/>
      <dgm:spPr/>
      <dgm:t>
        <a:bodyPr/>
        <a:lstStyle/>
        <a:p>
          <a:endParaRPr lang="en-US"/>
        </a:p>
      </dgm:t>
    </dgm:pt>
    <dgm:pt modelId="{361231F2-7620-401E-B7B2-504A39FE9428}">
      <dgm:prSet custT="1"/>
      <dgm:spPr/>
      <dgm:t>
        <a:bodyPr/>
        <a:lstStyle/>
        <a:p>
          <a:r>
            <a:rPr lang="en-US" sz="1800"/>
            <a:t>Twitter: @data_dragoness</a:t>
          </a:r>
        </a:p>
      </dgm:t>
    </dgm:pt>
    <dgm:pt modelId="{B6BE5CFA-0405-4CA0-A317-68124E78F770}" type="parTrans" cxnId="{FA4AFA78-33A1-4D5C-A316-CC74E84CAF36}">
      <dgm:prSet/>
      <dgm:spPr/>
      <dgm:t>
        <a:bodyPr/>
        <a:lstStyle/>
        <a:p>
          <a:endParaRPr lang="en-US"/>
        </a:p>
      </dgm:t>
    </dgm:pt>
    <dgm:pt modelId="{A2F560F2-8FB5-4EF1-93CC-39928A0172E4}" type="sibTrans" cxnId="{FA4AFA78-33A1-4D5C-A316-CC74E84CAF36}">
      <dgm:prSet/>
      <dgm:spPr/>
      <dgm:t>
        <a:bodyPr/>
        <a:lstStyle/>
        <a:p>
          <a:endParaRPr lang="en-US"/>
        </a:p>
      </dgm:t>
    </dgm:pt>
    <dgm:pt modelId="{C08BFA66-9B75-4031-B345-700AC29B8191}" type="pres">
      <dgm:prSet presAssocID="{831C9186-53B8-48DE-BF73-99C92B55F469}" presName="linearFlow" presStyleCnt="0">
        <dgm:presLayoutVars>
          <dgm:dir/>
          <dgm:resizeHandles val="exact"/>
        </dgm:presLayoutVars>
      </dgm:prSet>
      <dgm:spPr/>
    </dgm:pt>
    <dgm:pt modelId="{BC29B2E5-8B22-4FD5-95F5-9B2717FBFF02}" type="pres">
      <dgm:prSet presAssocID="{361231F2-7620-401E-B7B2-504A39FE9428}" presName="composite" presStyleCnt="0"/>
      <dgm:spPr/>
    </dgm:pt>
    <dgm:pt modelId="{90975B01-8C93-40D1-9B05-BEEC17814EE0}" type="pres">
      <dgm:prSet presAssocID="{361231F2-7620-401E-B7B2-504A39FE9428}" presName="imgShp" presStyleLbl="fgImgPlace1" presStyleIdx="0" presStyleCnt="3" custLinFactX="-13850" custLinFactNeighborX="-100000" custLinFactNeighborY="2987"/>
      <dgm:spPr>
        <a:blipFill>
          <a:blip xmlns:r="http://schemas.openxmlformats.org/officeDocument/2006/relationships"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arrow outline"/>
        </a:ext>
      </dgm:extLst>
    </dgm:pt>
    <dgm:pt modelId="{98D19BCF-6FD4-4E0D-A5EB-2EFCE077C912}" type="pres">
      <dgm:prSet presAssocID="{361231F2-7620-401E-B7B2-504A39FE9428}" presName="txShp" presStyleLbl="node1" presStyleIdx="0" presStyleCnt="3" custScaleX="150376" custLinFactNeighborX="899" custLinFactNeighborY="10665">
        <dgm:presLayoutVars>
          <dgm:bulletEnabled val="1"/>
        </dgm:presLayoutVars>
      </dgm:prSet>
      <dgm:spPr/>
    </dgm:pt>
    <dgm:pt modelId="{7F645754-F307-424E-975B-0EE5BEB2BB9A}" type="pres">
      <dgm:prSet presAssocID="{A2F560F2-8FB5-4EF1-93CC-39928A0172E4}" presName="spacing" presStyleCnt="0"/>
      <dgm:spPr/>
    </dgm:pt>
    <dgm:pt modelId="{8C18EA9B-8166-4E2E-96A8-0F5658B698BD}" type="pres">
      <dgm:prSet presAssocID="{1A741F06-3CEC-4081-A5C1-4646B2999E0E}" presName="composite" presStyleCnt="0"/>
      <dgm:spPr/>
    </dgm:pt>
    <dgm:pt modelId="{9C365CB5-B72D-40DB-8732-528E8FDA5750}" type="pres">
      <dgm:prSet presAssocID="{1A741F06-3CEC-4081-A5C1-4646B2999E0E}" presName="imgShp" presStyleLbl="fgImgPlace1" presStyleIdx="1" presStyleCnt="3" custScaleX="80563" custScaleY="71874" custLinFactNeighborX="-19334" custLinFactNeighborY="-524"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51BD5739-4267-4BED-BB3F-56D801D622EA}" type="pres">
      <dgm:prSet presAssocID="{1A741F06-3CEC-4081-A5C1-4646B2999E0E}" presName="txShp" presStyleLbl="node1" presStyleIdx="1" presStyleCnt="3" custScaleX="150376" custLinFactNeighborX="11144" custLinFactNeighborY="-524">
        <dgm:presLayoutVars>
          <dgm:bulletEnabled val="1"/>
        </dgm:presLayoutVars>
      </dgm:prSet>
      <dgm:spPr/>
    </dgm:pt>
    <dgm:pt modelId="{8F5CB601-C35E-4D1F-9CD2-CB07F342EFA5}" type="pres">
      <dgm:prSet presAssocID="{3F65FFCB-2E14-484E-8FC4-3EF9E02677A5}" presName="spacing" presStyleCnt="0"/>
      <dgm:spPr/>
    </dgm:pt>
    <dgm:pt modelId="{2A621669-F974-486F-B0CC-D5279C1A8993}" type="pres">
      <dgm:prSet presAssocID="{11D0A9B0-4F99-450C-A393-AAD54CC7D57B}" presName="composite" presStyleCnt="0"/>
      <dgm:spPr/>
    </dgm:pt>
    <dgm:pt modelId="{7495D3D5-9185-4FC6-99EF-F6D4AFA7B3DC}" type="pres">
      <dgm:prSet presAssocID="{11D0A9B0-4F99-450C-A393-AAD54CC7D57B}" presName="imgShp" presStyleLbl="fgImgPlace1" presStyleIdx="2" presStyleCnt="3" custLinFactX="-9219" custLinFactNeighborX="-100000" custLinFactNeighborY="3010"/>
      <dgm:spPr>
        <a:xfrm>
          <a:off x="0" y="3731483"/>
          <a:ext cx="1434053" cy="143405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gm:spPr>
      <dgm:extLst>
        <a:ext uri="{E40237B7-FDA0-4F09-8148-C483321AD2D9}">
          <dgm14:cNvPr xmlns:dgm14="http://schemas.microsoft.com/office/drawing/2010/diagram" id="0" name="" descr="Send outline"/>
        </a:ext>
      </dgm:extLst>
    </dgm:pt>
    <dgm:pt modelId="{36DCB59B-7B0E-4CC8-B732-4523363D854A}" type="pres">
      <dgm:prSet presAssocID="{11D0A9B0-4F99-450C-A393-AAD54CC7D57B}" presName="txShp" presStyleLbl="node1" presStyleIdx="2" presStyleCnt="3" custScaleX="148443">
        <dgm:presLayoutVars>
          <dgm:bulletEnabled val="1"/>
        </dgm:presLayoutVars>
      </dgm:prSet>
      <dgm:spPr/>
    </dgm:pt>
  </dgm:ptLst>
  <dgm:cxnLst>
    <dgm:cxn modelId="{3F5EFE0B-4E51-45B0-B616-45D1E0AAD1A6}" srcId="{831C9186-53B8-48DE-BF73-99C92B55F469}" destId="{11D0A9B0-4F99-450C-A393-AAD54CC7D57B}" srcOrd="2" destOrd="0" parTransId="{D41CEB21-EBD6-47BB-93D7-B72EFBAB65B5}" sibTransId="{E26448A3-5BA9-4D94-ACDC-6F845B6978B8}"/>
    <dgm:cxn modelId="{FF10A413-67B3-40E9-A658-956F4DAFBCDF}" type="presOf" srcId="{11D0A9B0-4F99-450C-A393-AAD54CC7D57B}" destId="{36DCB59B-7B0E-4CC8-B732-4523363D854A}" srcOrd="0" destOrd="0" presId="urn:microsoft.com/office/officeart/2005/8/layout/vList3"/>
    <dgm:cxn modelId="{634AA32A-33B7-46B2-B40E-BEB039B75FE0}" type="presOf" srcId="{1A741F06-3CEC-4081-A5C1-4646B2999E0E}" destId="{51BD5739-4267-4BED-BB3F-56D801D622EA}" srcOrd="0" destOrd="0" presId="urn:microsoft.com/office/officeart/2005/8/layout/vList3"/>
    <dgm:cxn modelId="{FA4AFA78-33A1-4D5C-A316-CC74E84CAF36}" srcId="{831C9186-53B8-48DE-BF73-99C92B55F469}" destId="{361231F2-7620-401E-B7B2-504A39FE9428}" srcOrd="0" destOrd="0" parTransId="{B6BE5CFA-0405-4CA0-A317-68124E78F770}" sibTransId="{A2F560F2-8FB5-4EF1-93CC-39928A0172E4}"/>
    <dgm:cxn modelId="{57BD8F7C-EA18-4EB9-BF59-3A9D43780502}" type="presOf" srcId="{361231F2-7620-401E-B7B2-504A39FE9428}" destId="{98D19BCF-6FD4-4E0D-A5EB-2EFCE077C912}" srcOrd="0" destOrd="0" presId="urn:microsoft.com/office/officeart/2005/8/layout/vList3"/>
    <dgm:cxn modelId="{1373BEF1-7F24-4A09-B6DF-9256A58FA283}" type="presOf" srcId="{831C9186-53B8-48DE-BF73-99C92B55F469}" destId="{C08BFA66-9B75-4031-B345-700AC29B8191}" srcOrd="0" destOrd="0" presId="urn:microsoft.com/office/officeart/2005/8/layout/vList3"/>
    <dgm:cxn modelId="{F1615DFE-2AC1-40E3-95A7-719EEB961071}" srcId="{831C9186-53B8-48DE-BF73-99C92B55F469}" destId="{1A741F06-3CEC-4081-A5C1-4646B2999E0E}" srcOrd="1" destOrd="0" parTransId="{CA9E987D-4CED-408C-8214-EB14792CAD7A}" sibTransId="{3F65FFCB-2E14-484E-8FC4-3EF9E02677A5}"/>
    <dgm:cxn modelId="{C1C5AD4A-1AC0-4C0D-9B20-58E02EFD4A00}" type="presParOf" srcId="{C08BFA66-9B75-4031-B345-700AC29B8191}" destId="{BC29B2E5-8B22-4FD5-95F5-9B2717FBFF02}" srcOrd="0" destOrd="0" presId="urn:microsoft.com/office/officeart/2005/8/layout/vList3"/>
    <dgm:cxn modelId="{E859314D-23E5-4580-853C-1676F1D7398D}" type="presParOf" srcId="{BC29B2E5-8B22-4FD5-95F5-9B2717FBFF02}" destId="{90975B01-8C93-40D1-9B05-BEEC17814EE0}" srcOrd="0" destOrd="0" presId="urn:microsoft.com/office/officeart/2005/8/layout/vList3"/>
    <dgm:cxn modelId="{884B07B0-7303-4493-A181-6BC8F2D207F7}" type="presParOf" srcId="{BC29B2E5-8B22-4FD5-95F5-9B2717FBFF02}" destId="{98D19BCF-6FD4-4E0D-A5EB-2EFCE077C912}" srcOrd="1" destOrd="0" presId="urn:microsoft.com/office/officeart/2005/8/layout/vList3"/>
    <dgm:cxn modelId="{D4DF6AF7-1AB0-4C55-9046-2A6D1790F9C7}" type="presParOf" srcId="{C08BFA66-9B75-4031-B345-700AC29B8191}" destId="{7F645754-F307-424E-975B-0EE5BEB2BB9A}" srcOrd="1" destOrd="0" presId="urn:microsoft.com/office/officeart/2005/8/layout/vList3"/>
    <dgm:cxn modelId="{4E203AE4-7FF1-4D9C-BD94-D32CD9E355C3}" type="presParOf" srcId="{C08BFA66-9B75-4031-B345-700AC29B8191}" destId="{8C18EA9B-8166-4E2E-96A8-0F5658B698BD}" srcOrd="2" destOrd="0" presId="urn:microsoft.com/office/officeart/2005/8/layout/vList3"/>
    <dgm:cxn modelId="{5AB81220-F5F6-4140-A3A3-C8713A41951D}" type="presParOf" srcId="{8C18EA9B-8166-4E2E-96A8-0F5658B698BD}" destId="{9C365CB5-B72D-40DB-8732-528E8FDA5750}" srcOrd="0" destOrd="0" presId="urn:microsoft.com/office/officeart/2005/8/layout/vList3"/>
    <dgm:cxn modelId="{79C43560-9ACA-4A2A-96ED-75A871BFA21B}" type="presParOf" srcId="{8C18EA9B-8166-4E2E-96A8-0F5658B698BD}" destId="{51BD5739-4267-4BED-BB3F-56D801D622EA}" srcOrd="1" destOrd="0" presId="urn:microsoft.com/office/officeart/2005/8/layout/vList3"/>
    <dgm:cxn modelId="{7CE7B8C4-3237-4058-B9D3-DA45CC7BEB7A}" type="presParOf" srcId="{C08BFA66-9B75-4031-B345-700AC29B8191}" destId="{8F5CB601-C35E-4D1F-9CD2-CB07F342EFA5}" srcOrd="3" destOrd="0" presId="urn:microsoft.com/office/officeart/2005/8/layout/vList3"/>
    <dgm:cxn modelId="{D7896E66-067E-4D69-B63D-C76089134A54}" type="presParOf" srcId="{C08BFA66-9B75-4031-B345-700AC29B8191}" destId="{2A621669-F974-486F-B0CC-D5279C1A8993}" srcOrd="4" destOrd="0" presId="urn:microsoft.com/office/officeart/2005/8/layout/vList3"/>
    <dgm:cxn modelId="{5A6CCE06-C29A-4244-9178-F1107D263CFB}" type="presParOf" srcId="{2A621669-F974-486F-B0CC-D5279C1A8993}" destId="{7495D3D5-9185-4FC6-99EF-F6D4AFA7B3DC}" srcOrd="0" destOrd="0" presId="urn:microsoft.com/office/officeart/2005/8/layout/vList3"/>
    <dgm:cxn modelId="{103D00E4-EE2D-41E7-A78E-1E4EABB71AC6}" type="presParOf" srcId="{2A621669-F974-486F-B0CC-D5279C1A8993}" destId="{36DCB59B-7B0E-4CC8-B732-4523363D854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D19BCF-6FD4-4E0D-A5EB-2EFCE077C912}">
      <dsp:nvSpPr>
        <dsp:cNvPr id="0" name=""/>
        <dsp:cNvSpPr/>
      </dsp:nvSpPr>
      <dsp:spPr>
        <a:xfrm rot="10800000">
          <a:off x="-1" y="156554"/>
          <a:ext cx="6552311" cy="1434053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Twitter: @data_dragoness</a:t>
          </a:r>
        </a:p>
      </dsp:txBody>
      <dsp:txXfrm rot="10800000">
        <a:off x="358512" y="156554"/>
        <a:ext cx="6193798" cy="1434053"/>
      </dsp:txXfrm>
    </dsp:sp>
    <dsp:sp modelId="{90975B01-8C93-40D1-9B05-BEEC17814EE0}">
      <dsp:nvSpPr>
        <dsp:cNvPr id="0" name=""/>
        <dsp:cNvSpPr/>
      </dsp:nvSpPr>
      <dsp:spPr>
        <a:xfrm>
          <a:off x="0" y="46447"/>
          <a:ext cx="1434053" cy="1434053"/>
        </a:xfrm>
        <a:prstGeom prst="ellipse">
          <a:avLst/>
        </a:prstGeom>
        <a:blipFill>
          <a:blip xmlns:r="http://schemas.openxmlformats.org/officeDocument/2006/relationships" r:embed="rId1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1BD5739-4267-4BED-BB3F-56D801D622EA}">
      <dsp:nvSpPr>
        <dsp:cNvPr id="0" name=""/>
        <dsp:cNvSpPr/>
      </dsp:nvSpPr>
      <dsp:spPr>
        <a:xfrm rot="10800000">
          <a:off x="-1" y="1858227"/>
          <a:ext cx="6552311" cy="1434053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Blog: </a:t>
          </a:r>
          <a:r>
            <a:rPr lang="en-US" sz="1800" kern="1200"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https://dataonwheels.wordpress.com/</a:t>
          </a:r>
          <a:endParaRPr lang="en-US" sz="1800" kern="1200"/>
        </a:p>
      </dsp:txBody>
      <dsp:txXfrm rot="10800000">
        <a:off x="358512" y="1858227"/>
        <a:ext cx="6193798" cy="1434053"/>
      </dsp:txXfrm>
    </dsp:sp>
    <dsp:sp modelId="{9C365CB5-B72D-40DB-8732-528E8FDA5750}">
      <dsp:nvSpPr>
        <dsp:cNvPr id="0" name=""/>
        <dsp:cNvSpPr/>
      </dsp:nvSpPr>
      <dsp:spPr>
        <a:xfrm>
          <a:off x="242593" y="2059898"/>
          <a:ext cx="1155316" cy="1030711"/>
        </a:xfrm>
        <a:prstGeom prst="ellipse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6DCB59B-7B0E-4CC8-B732-4523363D854A}">
      <dsp:nvSpPr>
        <dsp:cNvPr id="0" name=""/>
        <dsp:cNvSpPr/>
      </dsp:nvSpPr>
      <dsp:spPr>
        <a:xfrm rot="10800000">
          <a:off x="42111" y="3727870"/>
          <a:ext cx="6468085" cy="1434053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378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Email: Kristyna@dataonwheels.com</a:t>
          </a:r>
        </a:p>
      </dsp:txBody>
      <dsp:txXfrm rot="10800000">
        <a:off x="400624" y="3727870"/>
        <a:ext cx="6109572" cy="1434053"/>
      </dsp:txXfrm>
    </dsp:sp>
    <dsp:sp modelId="{7495D3D5-9185-4FC6-99EF-F6D4AFA7B3DC}">
      <dsp:nvSpPr>
        <dsp:cNvPr id="0" name=""/>
        <dsp:cNvSpPr/>
      </dsp:nvSpPr>
      <dsp:spPr>
        <a:xfrm>
          <a:off x="0" y="3731483"/>
          <a:ext cx="1434053" cy="143405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50083-49E5-4F69-BD52-1AB86C4CCD2D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C13D3-B291-44D2-95AA-8F8B205FD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96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Pies and donuts are better desserts than visuals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156E3-5942-4EEE-91B1-C8837566B2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9517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Pies and donuts are better desserts than visuals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156E3-5942-4EEE-91B1-C8837566B2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8851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jpe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936B-A28C-1A96-2381-A23072DF1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978032-CBC2-17AF-8475-0D33CAB70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7EBB5-F1E4-119A-DD99-CE9E784D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9F3E4-6AED-C2C1-22CD-6DDF37FF0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67511-ADC3-08D3-1C96-595B954DC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3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5B169-1BEB-4423-E532-5842DE8C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F9D34-67D8-4706-993C-2BC74A005A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A5E2C-C6C4-F9E5-72CC-585444379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ABECA-9F8E-C9F3-088C-BF7C26A53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43473-F376-ABA2-DF25-4732CA36C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574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A6FF99-3A97-0EDC-F194-43D6D0A875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E26A4F-DA34-5362-3A56-A7BBAB7694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544A2-C13B-43C4-D44B-340EB55FA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73F04-3778-D19D-1A5A-314AB0387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68A62-3E12-37BA-8280-A1E4C4DEE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40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ponsor Slide - Always Inclu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Logo, company name&#10;&#10;Description automatically generated">
            <a:extLst>
              <a:ext uri="{FF2B5EF4-FFF2-40B4-BE49-F238E27FC236}">
                <a16:creationId xmlns:a16="http://schemas.microsoft.com/office/drawing/2014/main" id="{6E0EFA2E-EF2C-8682-63B0-DFD7AC2815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918" y="5835007"/>
            <a:ext cx="1887261" cy="871600"/>
          </a:xfrm>
          <a:prstGeom prst="rect">
            <a:avLst/>
          </a:prstGeom>
        </p:spPr>
      </p:pic>
      <p:pic>
        <p:nvPicPr>
          <p:cNvPr id="34" name="Picture 33" descr="Logo, company name&#10;&#10;Description automatically generated">
            <a:extLst>
              <a:ext uri="{FF2B5EF4-FFF2-40B4-BE49-F238E27FC236}">
                <a16:creationId xmlns:a16="http://schemas.microsoft.com/office/drawing/2014/main" id="{8FA92B66-AD96-97BF-489F-9818B6A7BF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966" y="1976079"/>
            <a:ext cx="1295133" cy="12951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65AB96-95BF-44CD-8A6D-49F538024D0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170" y="968189"/>
            <a:ext cx="4251969" cy="16695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2D38D8-ED88-4C89-BC7A-C5D9E7F2C12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296" y="128181"/>
            <a:ext cx="1875708" cy="8647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3F2A8B-40F2-45D9-812D-E7E3A7DF8D6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2DB329-810F-4F59-B70D-E045D2C6C5FC}"/>
              </a:ext>
            </a:extLst>
          </p:cNvPr>
          <p:cNvSpPr txBox="1"/>
          <p:nvPr userDrawn="1"/>
        </p:nvSpPr>
        <p:spPr>
          <a:xfrm>
            <a:off x="1059052" y="942569"/>
            <a:ext cx="100738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Thank you to ALL of our sponsors! - Be sure to stop by all tables!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2B4632-0054-4743-800E-AD4E07026600}"/>
              </a:ext>
            </a:extLst>
          </p:cNvPr>
          <p:cNvSpPr txBox="1"/>
          <p:nvPr userDrawn="1"/>
        </p:nvSpPr>
        <p:spPr>
          <a:xfrm>
            <a:off x="3378643" y="1407432"/>
            <a:ext cx="15562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Platinum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83FF6E-139D-4093-BF93-E25CDA2B9D4E}"/>
              </a:ext>
            </a:extLst>
          </p:cNvPr>
          <p:cNvSpPr txBox="1"/>
          <p:nvPr userDrawn="1"/>
        </p:nvSpPr>
        <p:spPr>
          <a:xfrm>
            <a:off x="120129" y="4320726"/>
            <a:ext cx="9899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FFD700"/>
                </a:solidFill>
                <a:latin typeface="Gotham" panose="02000504050000020004" pitchFamily="2" charset="0"/>
              </a:rPr>
              <a:t>Gold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7D2FA3-2116-4386-A581-63986415A76B}"/>
              </a:ext>
            </a:extLst>
          </p:cNvPr>
          <p:cNvSpPr txBox="1"/>
          <p:nvPr userDrawn="1"/>
        </p:nvSpPr>
        <p:spPr>
          <a:xfrm>
            <a:off x="5238904" y="2091978"/>
            <a:ext cx="1120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Silver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4D34E-D493-4B03-A56E-BAFC141F2F93}"/>
              </a:ext>
            </a:extLst>
          </p:cNvPr>
          <p:cNvSpPr txBox="1"/>
          <p:nvPr userDrawn="1"/>
        </p:nvSpPr>
        <p:spPr>
          <a:xfrm>
            <a:off x="9581724" y="5258986"/>
            <a:ext cx="1323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In-Kind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3C4B09-3514-4AEB-A9B6-1DA63C783D8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144" y="3056147"/>
            <a:ext cx="3204066" cy="7353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6878C51-33A1-4077-87EB-AD57AFD3648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572" y="2644722"/>
            <a:ext cx="3820360" cy="66856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5A2C5FE-E21C-4787-9915-7AB4AF020121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554" y="6196218"/>
            <a:ext cx="2397128" cy="51038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3BB4EB8-06E0-454A-A760-54872ECB4D47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945" y="6192239"/>
            <a:ext cx="2110710" cy="5059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9F001EE-F8CC-48AE-907E-AF1B657F6E0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853" y="4571993"/>
            <a:ext cx="3432443" cy="79997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22C27C4-45D0-4611-9928-5F8D0CB859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67" b="22925"/>
          <a:stretch/>
        </p:blipFill>
        <p:spPr>
          <a:xfrm>
            <a:off x="8704042" y="2228640"/>
            <a:ext cx="2048217" cy="105498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25B006C-A891-446E-B5CC-7291B0F16EB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27" y="248772"/>
            <a:ext cx="3841615" cy="54743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2388DFD-15F3-444B-86D6-A25C1CF46FCD}"/>
              </a:ext>
            </a:extLst>
          </p:cNvPr>
          <p:cNvSpPr txBox="1"/>
          <p:nvPr userDrawn="1"/>
        </p:nvSpPr>
        <p:spPr>
          <a:xfrm>
            <a:off x="2114334" y="65770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2023 #1041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584B8908-E4F2-44DB-ABE1-A17625A2634E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406" y="6136807"/>
            <a:ext cx="2258179" cy="409295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F82B2208-958A-46F7-860B-8AE33ECBE0CD}"/>
              </a:ext>
            </a:extLst>
          </p:cNvPr>
          <p:cNvSpPr/>
          <p:nvPr userDrawn="1"/>
        </p:nvSpPr>
        <p:spPr>
          <a:xfrm>
            <a:off x="117815" y="4283084"/>
            <a:ext cx="4745680" cy="1297257"/>
          </a:xfrm>
          <a:custGeom>
            <a:avLst/>
            <a:gdLst>
              <a:gd name="connsiteX0" fmla="*/ 0 w 4745680"/>
              <a:gd name="connsiteY0" fmla="*/ 0 h 1297257"/>
              <a:gd name="connsiteX1" fmla="*/ 545753 w 4745680"/>
              <a:gd name="connsiteY1" fmla="*/ 0 h 1297257"/>
              <a:gd name="connsiteX2" fmla="*/ 996593 w 4745680"/>
              <a:gd name="connsiteY2" fmla="*/ 0 h 1297257"/>
              <a:gd name="connsiteX3" fmla="*/ 1684716 w 4745680"/>
              <a:gd name="connsiteY3" fmla="*/ 0 h 1297257"/>
              <a:gd name="connsiteX4" fmla="*/ 2230470 w 4745680"/>
              <a:gd name="connsiteY4" fmla="*/ 0 h 1297257"/>
              <a:gd name="connsiteX5" fmla="*/ 2776223 w 4745680"/>
              <a:gd name="connsiteY5" fmla="*/ 0 h 1297257"/>
              <a:gd name="connsiteX6" fmla="*/ 3464346 w 4745680"/>
              <a:gd name="connsiteY6" fmla="*/ 0 h 1297257"/>
              <a:gd name="connsiteX7" fmla="*/ 3962643 w 4745680"/>
              <a:gd name="connsiteY7" fmla="*/ 0 h 1297257"/>
              <a:gd name="connsiteX8" fmla="*/ 4745680 w 4745680"/>
              <a:gd name="connsiteY8" fmla="*/ 0 h 1297257"/>
              <a:gd name="connsiteX9" fmla="*/ 4745680 w 4745680"/>
              <a:gd name="connsiteY9" fmla="*/ 458364 h 1297257"/>
              <a:gd name="connsiteX10" fmla="*/ 4745680 w 4745680"/>
              <a:gd name="connsiteY10" fmla="*/ 864838 h 1297257"/>
              <a:gd name="connsiteX11" fmla="*/ 4745680 w 4745680"/>
              <a:gd name="connsiteY11" fmla="*/ 1297257 h 1297257"/>
              <a:gd name="connsiteX12" fmla="*/ 4105013 w 4745680"/>
              <a:gd name="connsiteY12" fmla="*/ 1297257 h 1297257"/>
              <a:gd name="connsiteX13" fmla="*/ 3416890 w 4745680"/>
              <a:gd name="connsiteY13" fmla="*/ 1297257 h 1297257"/>
              <a:gd name="connsiteX14" fmla="*/ 2728766 w 4745680"/>
              <a:gd name="connsiteY14" fmla="*/ 1297257 h 1297257"/>
              <a:gd name="connsiteX15" fmla="*/ 2230470 w 4745680"/>
              <a:gd name="connsiteY15" fmla="*/ 1297257 h 1297257"/>
              <a:gd name="connsiteX16" fmla="*/ 1637260 w 4745680"/>
              <a:gd name="connsiteY16" fmla="*/ 1297257 h 1297257"/>
              <a:gd name="connsiteX17" fmla="*/ 949136 w 4745680"/>
              <a:gd name="connsiteY17" fmla="*/ 1297257 h 1297257"/>
              <a:gd name="connsiteX18" fmla="*/ 0 w 4745680"/>
              <a:gd name="connsiteY18" fmla="*/ 1297257 h 1297257"/>
              <a:gd name="connsiteX19" fmla="*/ 0 w 4745680"/>
              <a:gd name="connsiteY19" fmla="*/ 903756 h 1297257"/>
              <a:gd name="connsiteX20" fmla="*/ 0 w 4745680"/>
              <a:gd name="connsiteY20" fmla="*/ 497282 h 1297257"/>
              <a:gd name="connsiteX21" fmla="*/ 0 w 4745680"/>
              <a:gd name="connsiteY21" fmla="*/ 0 h 129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745680" h="1297257" extrusionOk="0">
                <a:moveTo>
                  <a:pt x="0" y="0"/>
                </a:moveTo>
                <a:cubicBezTo>
                  <a:pt x="258818" y="-34123"/>
                  <a:pt x="342209" y="40557"/>
                  <a:pt x="545753" y="0"/>
                </a:cubicBezTo>
                <a:cubicBezTo>
                  <a:pt x="749297" y="-40557"/>
                  <a:pt x="872471" y="40577"/>
                  <a:pt x="996593" y="0"/>
                </a:cubicBezTo>
                <a:cubicBezTo>
                  <a:pt x="1120715" y="-40577"/>
                  <a:pt x="1525464" y="64313"/>
                  <a:pt x="1684716" y="0"/>
                </a:cubicBezTo>
                <a:cubicBezTo>
                  <a:pt x="1843968" y="-64313"/>
                  <a:pt x="2080504" y="14865"/>
                  <a:pt x="2230470" y="0"/>
                </a:cubicBezTo>
                <a:cubicBezTo>
                  <a:pt x="2380436" y="-14865"/>
                  <a:pt x="2552464" y="18595"/>
                  <a:pt x="2776223" y="0"/>
                </a:cubicBezTo>
                <a:cubicBezTo>
                  <a:pt x="2999982" y="-18595"/>
                  <a:pt x="3315770" y="32225"/>
                  <a:pt x="3464346" y="0"/>
                </a:cubicBezTo>
                <a:cubicBezTo>
                  <a:pt x="3612922" y="-32225"/>
                  <a:pt x="3726602" y="8160"/>
                  <a:pt x="3962643" y="0"/>
                </a:cubicBezTo>
                <a:cubicBezTo>
                  <a:pt x="4198684" y="-8160"/>
                  <a:pt x="4515244" y="68313"/>
                  <a:pt x="4745680" y="0"/>
                </a:cubicBezTo>
                <a:cubicBezTo>
                  <a:pt x="4777553" y="214645"/>
                  <a:pt x="4705085" y="248757"/>
                  <a:pt x="4745680" y="458364"/>
                </a:cubicBezTo>
                <a:cubicBezTo>
                  <a:pt x="4786275" y="667971"/>
                  <a:pt x="4724493" y="662605"/>
                  <a:pt x="4745680" y="864838"/>
                </a:cubicBezTo>
                <a:cubicBezTo>
                  <a:pt x="4766867" y="1067071"/>
                  <a:pt x="4726042" y="1132859"/>
                  <a:pt x="4745680" y="1297257"/>
                </a:cubicBezTo>
                <a:cubicBezTo>
                  <a:pt x="4490169" y="1308796"/>
                  <a:pt x="4250367" y="1233898"/>
                  <a:pt x="4105013" y="1297257"/>
                </a:cubicBezTo>
                <a:cubicBezTo>
                  <a:pt x="3959659" y="1360616"/>
                  <a:pt x="3588762" y="1240077"/>
                  <a:pt x="3416890" y="1297257"/>
                </a:cubicBezTo>
                <a:cubicBezTo>
                  <a:pt x="3245018" y="1354437"/>
                  <a:pt x="3006597" y="1271368"/>
                  <a:pt x="2728766" y="1297257"/>
                </a:cubicBezTo>
                <a:cubicBezTo>
                  <a:pt x="2450935" y="1323146"/>
                  <a:pt x="2369579" y="1266533"/>
                  <a:pt x="2230470" y="1297257"/>
                </a:cubicBezTo>
                <a:cubicBezTo>
                  <a:pt x="2091361" y="1327981"/>
                  <a:pt x="1788257" y="1283042"/>
                  <a:pt x="1637260" y="1297257"/>
                </a:cubicBezTo>
                <a:cubicBezTo>
                  <a:pt x="1486263" y="1311472"/>
                  <a:pt x="1256149" y="1216055"/>
                  <a:pt x="949136" y="1297257"/>
                </a:cubicBezTo>
                <a:cubicBezTo>
                  <a:pt x="642123" y="1378459"/>
                  <a:pt x="334277" y="1277914"/>
                  <a:pt x="0" y="1297257"/>
                </a:cubicBezTo>
                <a:cubicBezTo>
                  <a:pt x="-18128" y="1216587"/>
                  <a:pt x="12102" y="1085787"/>
                  <a:pt x="0" y="903756"/>
                </a:cubicBezTo>
                <a:cubicBezTo>
                  <a:pt x="-12102" y="721725"/>
                  <a:pt x="23397" y="694428"/>
                  <a:pt x="0" y="497282"/>
                </a:cubicBezTo>
                <a:cubicBezTo>
                  <a:pt x="-23397" y="300136"/>
                  <a:pt x="46226" y="168414"/>
                  <a:pt x="0" y="0"/>
                </a:cubicBezTo>
                <a:close/>
              </a:path>
            </a:pathLst>
          </a:custGeom>
          <a:noFill/>
          <a:ln>
            <a:solidFill>
              <a:srgbClr val="FFD7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A1D68F3-7CD2-4387-81DE-94AB14045170}"/>
              </a:ext>
            </a:extLst>
          </p:cNvPr>
          <p:cNvSpPr/>
          <p:nvPr userDrawn="1"/>
        </p:nvSpPr>
        <p:spPr>
          <a:xfrm>
            <a:off x="5220707" y="2035533"/>
            <a:ext cx="6904351" cy="3050727"/>
          </a:xfrm>
          <a:custGeom>
            <a:avLst/>
            <a:gdLst>
              <a:gd name="connsiteX0" fmla="*/ 0 w 6904351"/>
              <a:gd name="connsiteY0" fmla="*/ 0 h 3050727"/>
              <a:gd name="connsiteX1" fmla="*/ 506319 w 6904351"/>
              <a:gd name="connsiteY1" fmla="*/ 0 h 3050727"/>
              <a:gd name="connsiteX2" fmla="*/ 874551 w 6904351"/>
              <a:gd name="connsiteY2" fmla="*/ 0 h 3050727"/>
              <a:gd name="connsiteX3" fmla="*/ 1588001 w 6904351"/>
              <a:gd name="connsiteY3" fmla="*/ 0 h 3050727"/>
              <a:gd name="connsiteX4" fmla="*/ 2094320 w 6904351"/>
              <a:gd name="connsiteY4" fmla="*/ 0 h 3050727"/>
              <a:gd name="connsiteX5" fmla="*/ 2600639 w 6904351"/>
              <a:gd name="connsiteY5" fmla="*/ 0 h 3050727"/>
              <a:gd name="connsiteX6" fmla="*/ 3314088 w 6904351"/>
              <a:gd name="connsiteY6" fmla="*/ 0 h 3050727"/>
              <a:gd name="connsiteX7" fmla="*/ 3751364 w 6904351"/>
              <a:gd name="connsiteY7" fmla="*/ 0 h 3050727"/>
              <a:gd name="connsiteX8" fmla="*/ 4464814 w 6904351"/>
              <a:gd name="connsiteY8" fmla="*/ 0 h 3050727"/>
              <a:gd name="connsiteX9" fmla="*/ 5178263 w 6904351"/>
              <a:gd name="connsiteY9" fmla="*/ 0 h 3050727"/>
              <a:gd name="connsiteX10" fmla="*/ 5753626 w 6904351"/>
              <a:gd name="connsiteY10" fmla="*/ 0 h 3050727"/>
              <a:gd name="connsiteX11" fmla="*/ 6904351 w 6904351"/>
              <a:gd name="connsiteY11" fmla="*/ 0 h 3050727"/>
              <a:gd name="connsiteX12" fmla="*/ 6904351 w 6904351"/>
              <a:gd name="connsiteY12" fmla="*/ 477947 h 3050727"/>
              <a:gd name="connsiteX13" fmla="*/ 6904351 w 6904351"/>
              <a:gd name="connsiteY13" fmla="*/ 894880 h 3050727"/>
              <a:gd name="connsiteX14" fmla="*/ 6904351 w 6904351"/>
              <a:gd name="connsiteY14" fmla="*/ 1403334 h 3050727"/>
              <a:gd name="connsiteX15" fmla="*/ 6904351 w 6904351"/>
              <a:gd name="connsiteY15" fmla="*/ 1911789 h 3050727"/>
              <a:gd name="connsiteX16" fmla="*/ 6904351 w 6904351"/>
              <a:gd name="connsiteY16" fmla="*/ 2420243 h 3050727"/>
              <a:gd name="connsiteX17" fmla="*/ 6904351 w 6904351"/>
              <a:gd name="connsiteY17" fmla="*/ 3050727 h 3050727"/>
              <a:gd name="connsiteX18" fmla="*/ 6259945 w 6904351"/>
              <a:gd name="connsiteY18" fmla="*/ 3050727 h 3050727"/>
              <a:gd name="connsiteX19" fmla="*/ 5891713 w 6904351"/>
              <a:gd name="connsiteY19" fmla="*/ 3050727 h 3050727"/>
              <a:gd name="connsiteX20" fmla="*/ 5454437 w 6904351"/>
              <a:gd name="connsiteY20" fmla="*/ 3050727 h 3050727"/>
              <a:gd name="connsiteX21" fmla="*/ 4740988 w 6904351"/>
              <a:gd name="connsiteY21" fmla="*/ 3050727 h 3050727"/>
              <a:gd name="connsiteX22" fmla="*/ 4165625 w 6904351"/>
              <a:gd name="connsiteY22" fmla="*/ 3050727 h 3050727"/>
              <a:gd name="connsiteX23" fmla="*/ 3728350 w 6904351"/>
              <a:gd name="connsiteY23" fmla="*/ 3050727 h 3050727"/>
              <a:gd name="connsiteX24" fmla="*/ 3152987 w 6904351"/>
              <a:gd name="connsiteY24" fmla="*/ 3050727 h 3050727"/>
              <a:gd name="connsiteX25" fmla="*/ 2784755 w 6904351"/>
              <a:gd name="connsiteY25" fmla="*/ 3050727 h 3050727"/>
              <a:gd name="connsiteX26" fmla="*/ 2416523 w 6904351"/>
              <a:gd name="connsiteY26" fmla="*/ 3050727 h 3050727"/>
              <a:gd name="connsiteX27" fmla="*/ 1841160 w 6904351"/>
              <a:gd name="connsiteY27" fmla="*/ 3050727 h 3050727"/>
              <a:gd name="connsiteX28" fmla="*/ 1403885 w 6904351"/>
              <a:gd name="connsiteY28" fmla="*/ 3050727 h 3050727"/>
              <a:gd name="connsiteX29" fmla="*/ 759479 w 6904351"/>
              <a:gd name="connsiteY29" fmla="*/ 3050727 h 3050727"/>
              <a:gd name="connsiteX30" fmla="*/ 0 w 6904351"/>
              <a:gd name="connsiteY30" fmla="*/ 3050727 h 3050727"/>
              <a:gd name="connsiteX31" fmla="*/ 0 w 6904351"/>
              <a:gd name="connsiteY31" fmla="*/ 2511765 h 3050727"/>
              <a:gd name="connsiteX32" fmla="*/ 0 w 6904351"/>
              <a:gd name="connsiteY32" fmla="*/ 1972803 h 3050727"/>
              <a:gd name="connsiteX33" fmla="*/ 0 w 6904351"/>
              <a:gd name="connsiteY33" fmla="*/ 1525364 h 3050727"/>
              <a:gd name="connsiteX34" fmla="*/ 0 w 6904351"/>
              <a:gd name="connsiteY34" fmla="*/ 986402 h 3050727"/>
              <a:gd name="connsiteX35" fmla="*/ 0 w 6904351"/>
              <a:gd name="connsiteY35" fmla="*/ 0 h 3050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904351" h="3050727" extrusionOk="0">
                <a:moveTo>
                  <a:pt x="0" y="0"/>
                </a:moveTo>
                <a:cubicBezTo>
                  <a:pt x="170415" y="-48106"/>
                  <a:pt x="291730" y="10323"/>
                  <a:pt x="506319" y="0"/>
                </a:cubicBezTo>
                <a:cubicBezTo>
                  <a:pt x="720908" y="-10323"/>
                  <a:pt x="778814" y="7564"/>
                  <a:pt x="874551" y="0"/>
                </a:cubicBezTo>
                <a:cubicBezTo>
                  <a:pt x="970288" y="-7564"/>
                  <a:pt x="1375240" y="22865"/>
                  <a:pt x="1588001" y="0"/>
                </a:cubicBezTo>
                <a:cubicBezTo>
                  <a:pt x="1800762" y="-22865"/>
                  <a:pt x="1948450" y="57114"/>
                  <a:pt x="2094320" y="0"/>
                </a:cubicBezTo>
                <a:cubicBezTo>
                  <a:pt x="2240190" y="-57114"/>
                  <a:pt x="2371589" y="1578"/>
                  <a:pt x="2600639" y="0"/>
                </a:cubicBezTo>
                <a:cubicBezTo>
                  <a:pt x="2829689" y="-1578"/>
                  <a:pt x="3093244" y="74178"/>
                  <a:pt x="3314088" y="0"/>
                </a:cubicBezTo>
                <a:cubicBezTo>
                  <a:pt x="3534932" y="-74178"/>
                  <a:pt x="3614534" y="9670"/>
                  <a:pt x="3751364" y="0"/>
                </a:cubicBezTo>
                <a:cubicBezTo>
                  <a:pt x="3888194" y="-9670"/>
                  <a:pt x="4218946" y="36141"/>
                  <a:pt x="4464814" y="0"/>
                </a:cubicBezTo>
                <a:cubicBezTo>
                  <a:pt x="4710682" y="-36141"/>
                  <a:pt x="4903671" y="55143"/>
                  <a:pt x="5178263" y="0"/>
                </a:cubicBezTo>
                <a:cubicBezTo>
                  <a:pt x="5452855" y="-55143"/>
                  <a:pt x="5493277" y="43930"/>
                  <a:pt x="5753626" y="0"/>
                </a:cubicBezTo>
                <a:cubicBezTo>
                  <a:pt x="6013975" y="-43930"/>
                  <a:pt x="6616370" y="87699"/>
                  <a:pt x="6904351" y="0"/>
                </a:cubicBezTo>
                <a:cubicBezTo>
                  <a:pt x="6952325" y="172568"/>
                  <a:pt x="6887592" y="354680"/>
                  <a:pt x="6904351" y="477947"/>
                </a:cubicBezTo>
                <a:cubicBezTo>
                  <a:pt x="6921110" y="601214"/>
                  <a:pt x="6880070" y="776569"/>
                  <a:pt x="6904351" y="894880"/>
                </a:cubicBezTo>
                <a:cubicBezTo>
                  <a:pt x="6928632" y="1013191"/>
                  <a:pt x="6862089" y="1282255"/>
                  <a:pt x="6904351" y="1403334"/>
                </a:cubicBezTo>
                <a:cubicBezTo>
                  <a:pt x="6946613" y="1524413"/>
                  <a:pt x="6874583" y="1799183"/>
                  <a:pt x="6904351" y="1911789"/>
                </a:cubicBezTo>
                <a:cubicBezTo>
                  <a:pt x="6934119" y="2024396"/>
                  <a:pt x="6874605" y="2189586"/>
                  <a:pt x="6904351" y="2420243"/>
                </a:cubicBezTo>
                <a:cubicBezTo>
                  <a:pt x="6934097" y="2650900"/>
                  <a:pt x="6887788" y="2891738"/>
                  <a:pt x="6904351" y="3050727"/>
                </a:cubicBezTo>
                <a:cubicBezTo>
                  <a:pt x="6586581" y="3106458"/>
                  <a:pt x="6480484" y="2984697"/>
                  <a:pt x="6259945" y="3050727"/>
                </a:cubicBezTo>
                <a:cubicBezTo>
                  <a:pt x="6039406" y="3116757"/>
                  <a:pt x="6030001" y="3031902"/>
                  <a:pt x="5891713" y="3050727"/>
                </a:cubicBezTo>
                <a:cubicBezTo>
                  <a:pt x="5753425" y="3069552"/>
                  <a:pt x="5644270" y="3015020"/>
                  <a:pt x="5454437" y="3050727"/>
                </a:cubicBezTo>
                <a:cubicBezTo>
                  <a:pt x="5264604" y="3086434"/>
                  <a:pt x="4957786" y="3045929"/>
                  <a:pt x="4740988" y="3050727"/>
                </a:cubicBezTo>
                <a:cubicBezTo>
                  <a:pt x="4524190" y="3055525"/>
                  <a:pt x="4314338" y="3009994"/>
                  <a:pt x="4165625" y="3050727"/>
                </a:cubicBezTo>
                <a:cubicBezTo>
                  <a:pt x="4016912" y="3091460"/>
                  <a:pt x="3914855" y="3016956"/>
                  <a:pt x="3728350" y="3050727"/>
                </a:cubicBezTo>
                <a:cubicBezTo>
                  <a:pt x="3541845" y="3084498"/>
                  <a:pt x="3413851" y="2992823"/>
                  <a:pt x="3152987" y="3050727"/>
                </a:cubicBezTo>
                <a:cubicBezTo>
                  <a:pt x="2892123" y="3108631"/>
                  <a:pt x="2893262" y="3007428"/>
                  <a:pt x="2784755" y="3050727"/>
                </a:cubicBezTo>
                <a:cubicBezTo>
                  <a:pt x="2676248" y="3094026"/>
                  <a:pt x="2510833" y="3027262"/>
                  <a:pt x="2416523" y="3050727"/>
                </a:cubicBezTo>
                <a:cubicBezTo>
                  <a:pt x="2322213" y="3074192"/>
                  <a:pt x="2085877" y="2982192"/>
                  <a:pt x="1841160" y="3050727"/>
                </a:cubicBezTo>
                <a:cubicBezTo>
                  <a:pt x="1596443" y="3119262"/>
                  <a:pt x="1548131" y="3021926"/>
                  <a:pt x="1403885" y="3050727"/>
                </a:cubicBezTo>
                <a:cubicBezTo>
                  <a:pt x="1259640" y="3079528"/>
                  <a:pt x="1037370" y="3030550"/>
                  <a:pt x="759479" y="3050727"/>
                </a:cubicBezTo>
                <a:cubicBezTo>
                  <a:pt x="481588" y="3070904"/>
                  <a:pt x="177948" y="3017412"/>
                  <a:pt x="0" y="3050727"/>
                </a:cubicBezTo>
                <a:cubicBezTo>
                  <a:pt x="-42689" y="2799286"/>
                  <a:pt x="37731" y="2754275"/>
                  <a:pt x="0" y="2511765"/>
                </a:cubicBezTo>
                <a:cubicBezTo>
                  <a:pt x="-37731" y="2269255"/>
                  <a:pt x="35636" y="2222627"/>
                  <a:pt x="0" y="1972803"/>
                </a:cubicBezTo>
                <a:cubicBezTo>
                  <a:pt x="-35636" y="1722979"/>
                  <a:pt x="33508" y="1672715"/>
                  <a:pt x="0" y="1525364"/>
                </a:cubicBezTo>
                <a:cubicBezTo>
                  <a:pt x="-33508" y="1378013"/>
                  <a:pt x="123" y="1119121"/>
                  <a:pt x="0" y="986402"/>
                </a:cubicBezTo>
                <a:cubicBezTo>
                  <a:pt x="-123" y="853683"/>
                  <a:pt x="91768" y="335141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0C0C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7A536F-4596-4DC9-83E8-7AB189E135AD}"/>
              </a:ext>
            </a:extLst>
          </p:cNvPr>
          <p:cNvSpPr/>
          <p:nvPr userDrawn="1"/>
        </p:nvSpPr>
        <p:spPr>
          <a:xfrm>
            <a:off x="80823" y="1404235"/>
            <a:ext cx="4925517" cy="2854658"/>
          </a:xfrm>
          <a:custGeom>
            <a:avLst/>
            <a:gdLst>
              <a:gd name="connsiteX0" fmla="*/ 0 w 4925517"/>
              <a:gd name="connsiteY0" fmla="*/ 0 h 2854658"/>
              <a:gd name="connsiteX1" fmla="*/ 498024 w 4925517"/>
              <a:gd name="connsiteY1" fmla="*/ 0 h 2854658"/>
              <a:gd name="connsiteX2" fmla="*/ 897539 w 4925517"/>
              <a:gd name="connsiteY2" fmla="*/ 0 h 2854658"/>
              <a:gd name="connsiteX3" fmla="*/ 1543329 w 4925517"/>
              <a:gd name="connsiteY3" fmla="*/ 0 h 2854658"/>
              <a:gd name="connsiteX4" fmla="*/ 2041353 w 4925517"/>
              <a:gd name="connsiteY4" fmla="*/ 0 h 2854658"/>
              <a:gd name="connsiteX5" fmla="*/ 2539378 w 4925517"/>
              <a:gd name="connsiteY5" fmla="*/ 0 h 2854658"/>
              <a:gd name="connsiteX6" fmla="*/ 3185168 w 4925517"/>
              <a:gd name="connsiteY6" fmla="*/ 0 h 2854658"/>
              <a:gd name="connsiteX7" fmla="*/ 3633937 w 4925517"/>
              <a:gd name="connsiteY7" fmla="*/ 0 h 2854658"/>
              <a:gd name="connsiteX8" fmla="*/ 4279727 w 4925517"/>
              <a:gd name="connsiteY8" fmla="*/ 0 h 2854658"/>
              <a:gd name="connsiteX9" fmla="*/ 4925517 w 4925517"/>
              <a:gd name="connsiteY9" fmla="*/ 0 h 2854658"/>
              <a:gd name="connsiteX10" fmla="*/ 4925517 w 4925517"/>
              <a:gd name="connsiteY10" fmla="*/ 570932 h 2854658"/>
              <a:gd name="connsiteX11" fmla="*/ 4925517 w 4925517"/>
              <a:gd name="connsiteY11" fmla="*/ 1141863 h 2854658"/>
              <a:gd name="connsiteX12" fmla="*/ 4925517 w 4925517"/>
              <a:gd name="connsiteY12" fmla="*/ 1741341 h 2854658"/>
              <a:gd name="connsiteX13" fmla="*/ 4925517 w 4925517"/>
              <a:gd name="connsiteY13" fmla="*/ 2226633 h 2854658"/>
              <a:gd name="connsiteX14" fmla="*/ 4925517 w 4925517"/>
              <a:gd name="connsiteY14" fmla="*/ 2854658 h 2854658"/>
              <a:gd name="connsiteX15" fmla="*/ 4378237 w 4925517"/>
              <a:gd name="connsiteY15" fmla="*/ 2854658 h 2854658"/>
              <a:gd name="connsiteX16" fmla="*/ 3830958 w 4925517"/>
              <a:gd name="connsiteY16" fmla="*/ 2854658 h 2854658"/>
              <a:gd name="connsiteX17" fmla="*/ 3185168 w 4925517"/>
              <a:gd name="connsiteY17" fmla="*/ 2854658 h 2854658"/>
              <a:gd name="connsiteX18" fmla="*/ 2637888 w 4925517"/>
              <a:gd name="connsiteY18" fmla="*/ 2854658 h 2854658"/>
              <a:gd name="connsiteX19" fmla="*/ 2238374 w 4925517"/>
              <a:gd name="connsiteY19" fmla="*/ 2854658 h 2854658"/>
              <a:gd name="connsiteX20" fmla="*/ 1789605 w 4925517"/>
              <a:gd name="connsiteY20" fmla="*/ 2854658 h 2854658"/>
              <a:gd name="connsiteX21" fmla="*/ 1143815 w 4925517"/>
              <a:gd name="connsiteY21" fmla="*/ 2854658 h 2854658"/>
              <a:gd name="connsiteX22" fmla="*/ 596535 w 4925517"/>
              <a:gd name="connsiteY22" fmla="*/ 2854658 h 2854658"/>
              <a:gd name="connsiteX23" fmla="*/ 0 w 4925517"/>
              <a:gd name="connsiteY23" fmla="*/ 2854658 h 2854658"/>
              <a:gd name="connsiteX24" fmla="*/ 0 w 4925517"/>
              <a:gd name="connsiteY24" fmla="*/ 2283726 h 2854658"/>
              <a:gd name="connsiteX25" fmla="*/ 0 w 4925517"/>
              <a:gd name="connsiteY25" fmla="*/ 1798435 h 2854658"/>
              <a:gd name="connsiteX26" fmla="*/ 0 w 4925517"/>
              <a:gd name="connsiteY26" fmla="*/ 1313143 h 2854658"/>
              <a:gd name="connsiteX27" fmla="*/ 0 w 4925517"/>
              <a:gd name="connsiteY27" fmla="*/ 713665 h 2854658"/>
              <a:gd name="connsiteX28" fmla="*/ 0 w 4925517"/>
              <a:gd name="connsiteY28" fmla="*/ 0 h 2854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925517" h="2854658" extrusionOk="0">
                <a:moveTo>
                  <a:pt x="0" y="0"/>
                </a:moveTo>
                <a:cubicBezTo>
                  <a:pt x="140372" y="-23041"/>
                  <a:pt x="354810" y="14750"/>
                  <a:pt x="498024" y="0"/>
                </a:cubicBezTo>
                <a:cubicBezTo>
                  <a:pt x="641238" y="-14750"/>
                  <a:pt x="700342" y="24900"/>
                  <a:pt x="897539" y="0"/>
                </a:cubicBezTo>
                <a:cubicBezTo>
                  <a:pt x="1094737" y="-24900"/>
                  <a:pt x="1405634" y="68223"/>
                  <a:pt x="1543329" y="0"/>
                </a:cubicBezTo>
                <a:cubicBezTo>
                  <a:pt x="1681024" y="-68223"/>
                  <a:pt x="1811948" y="52020"/>
                  <a:pt x="2041353" y="0"/>
                </a:cubicBezTo>
                <a:cubicBezTo>
                  <a:pt x="2270758" y="-52020"/>
                  <a:pt x="2311380" y="26758"/>
                  <a:pt x="2539378" y="0"/>
                </a:cubicBezTo>
                <a:cubicBezTo>
                  <a:pt x="2767377" y="-26758"/>
                  <a:pt x="2913679" y="34131"/>
                  <a:pt x="3185168" y="0"/>
                </a:cubicBezTo>
                <a:cubicBezTo>
                  <a:pt x="3456657" y="-34131"/>
                  <a:pt x="3459327" y="33666"/>
                  <a:pt x="3633937" y="0"/>
                </a:cubicBezTo>
                <a:cubicBezTo>
                  <a:pt x="3808547" y="-33666"/>
                  <a:pt x="4139199" y="3232"/>
                  <a:pt x="4279727" y="0"/>
                </a:cubicBezTo>
                <a:cubicBezTo>
                  <a:pt x="4420255" y="-3232"/>
                  <a:pt x="4667147" y="13458"/>
                  <a:pt x="4925517" y="0"/>
                </a:cubicBezTo>
                <a:cubicBezTo>
                  <a:pt x="4970037" y="262186"/>
                  <a:pt x="4861060" y="442054"/>
                  <a:pt x="4925517" y="570932"/>
                </a:cubicBezTo>
                <a:cubicBezTo>
                  <a:pt x="4989974" y="699810"/>
                  <a:pt x="4859131" y="935773"/>
                  <a:pt x="4925517" y="1141863"/>
                </a:cubicBezTo>
                <a:cubicBezTo>
                  <a:pt x="4991903" y="1347953"/>
                  <a:pt x="4872875" y="1600547"/>
                  <a:pt x="4925517" y="1741341"/>
                </a:cubicBezTo>
                <a:cubicBezTo>
                  <a:pt x="4978159" y="1882135"/>
                  <a:pt x="4918411" y="2047350"/>
                  <a:pt x="4925517" y="2226633"/>
                </a:cubicBezTo>
                <a:cubicBezTo>
                  <a:pt x="4932623" y="2405916"/>
                  <a:pt x="4873024" y="2550640"/>
                  <a:pt x="4925517" y="2854658"/>
                </a:cubicBezTo>
                <a:cubicBezTo>
                  <a:pt x="4769175" y="2917169"/>
                  <a:pt x="4539277" y="2851964"/>
                  <a:pt x="4378237" y="2854658"/>
                </a:cubicBezTo>
                <a:cubicBezTo>
                  <a:pt x="4217197" y="2857352"/>
                  <a:pt x="4096378" y="2828280"/>
                  <a:pt x="3830958" y="2854658"/>
                </a:cubicBezTo>
                <a:cubicBezTo>
                  <a:pt x="3565538" y="2881036"/>
                  <a:pt x="3474385" y="2797723"/>
                  <a:pt x="3185168" y="2854658"/>
                </a:cubicBezTo>
                <a:cubicBezTo>
                  <a:pt x="2895951" y="2911593"/>
                  <a:pt x="2875586" y="2831341"/>
                  <a:pt x="2637888" y="2854658"/>
                </a:cubicBezTo>
                <a:cubicBezTo>
                  <a:pt x="2400190" y="2877975"/>
                  <a:pt x="2402662" y="2834335"/>
                  <a:pt x="2238374" y="2854658"/>
                </a:cubicBezTo>
                <a:cubicBezTo>
                  <a:pt x="2074086" y="2874981"/>
                  <a:pt x="1916488" y="2848229"/>
                  <a:pt x="1789605" y="2854658"/>
                </a:cubicBezTo>
                <a:cubicBezTo>
                  <a:pt x="1662722" y="2861087"/>
                  <a:pt x="1273242" y="2835137"/>
                  <a:pt x="1143815" y="2854658"/>
                </a:cubicBezTo>
                <a:cubicBezTo>
                  <a:pt x="1014388" y="2874179"/>
                  <a:pt x="732593" y="2808154"/>
                  <a:pt x="596535" y="2854658"/>
                </a:cubicBezTo>
                <a:cubicBezTo>
                  <a:pt x="460477" y="2901162"/>
                  <a:pt x="207772" y="2828481"/>
                  <a:pt x="0" y="2854658"/>
                </a:cubicBezTo>
                <a:cubicBezTo>
                  <a:pt x="-21740" y="2684088"/>
                  <a:pt x="62262" y="2420315"/>
                  <a:pt x="0" y="2283726"/>
                </a:cubicBezTo>
                <a:cubicBezTo>
                  <a:pt x="-62262" y="2147137"/>
                  <a:pt x="19848" y="2030411"/>
                  <a:pt x="0" y="1798435"/>
                </a:cubicBezTo>
                <a:cubicBezTo>
                  <a:pt x="-19848" y="1566459"/>
                  <a:pt x="13932" y="1503721"/>
                  <a:pt x="0" y="1313143"/>
                </a:cubicBezTo>
                <a:cubicBezTo>
                  <a:pt x="-13932" y="1122565"/>
                  <a:pt x="58235" y="905733"/>
                  <a:pt x="0" y="713665"/>
                </a:cubicBezTo>
                <a:cubicBezTo>
                  <a:pt x="-58235" y="521597"/>
                  <a:pt x="8634" y="232001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E5E4E2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42A3693-7B0F-4200-BC62-7C3C7D13D5E5}"/>
              </a:ext>
            </a:extLst>
          </p:cNvPr>
          <p:cNvSpPr/>
          <p:nvPr userDrawn="1"/>
        </p:nvSpPr>
        <p:spPr>
          <a:xfrm>
            <a:off x="9603267" y="5250115"/>
            <a:ext cx="2521791" cy="1459842"/>
          </a:xfrm>
          <a:custGeom>
            <a:avLst/>
            <a:gdLst>
              <a:gd name="connsiteX0" fmla="*/ 0 w 2521791"/>
              <a:gd name="connsiteY0" fmla="*/ 0 h 1459842"/>
              <a:gd name="connsiteX1" fmla="*/ 479140 w 2521791"/>
              <a:gd name="connsiteY1" fmla="*/ 0 h 1459842"/>
              <a:gd name="connsiteX2" fmla="*/ 907845 w 2521791"/>
              <a:gd name="connsiteY2" fmla="*/ 0 h 1459842"/>
              <a:gd name="connsiteX3" fmla="*/ 1462639 w 2521791"/>
              <a:gd name="connsiteY3" fmla="*/ 0 h 1459842"/>
              <a:gd name="connsiteX4" fmla="*/ 1941779 w 2521791"/>
              <a:gd name="connsiteY4" fmla="*/ 0 h 1459842"/>
              <a:gd name="connsiteX5" fmla="*/ 2521791 w 2521791"/>
              <a:gd name="connsiteY5" fmla="*/ 0 h 1459842"/>
              <a:gd name="connsiteX6" fmla="*/ 2521791 w 2521791"/>
              <a:gd name="connsiteY6" fmla="*/ 515811 h 1459842"/>
              <a:gd name="connsiteX7" fmla="*/ 2521791 w 2521791"/>
              <a:gd name="connsiteY7" fmla="*/ 1002425 h 1459842"/>
              <a:gd name="connsiteX8" fmla="*/ 2521791 w 2521791"/>
              <a:gd name="connsiteY8" fmla="*/ 1459842 h 1459842"/>
              <a:gd name="connsiteX9" fmla="*/ 2067869 w 2521791"/>
              <a:gd name="connsiteY9" fmla="*/ 1459842 h 1459842"/>
              <a:gd name="connsiteX10" fmla="*/ 1563510 w 2521791"/>
              <a:gd name="connsiteY10" fmla="*/ 1459842 h 1459842"/>
              <a:gd name="connsiteX11" fmla="*/ 1059152 w 2521791"/>
              <a:gd name="connsiteY11" fmla="*/ 1459842 h 1459842"/>
              <a:gd name="connsiteX12" fmla="*/ 580012 w 2521791"/>
              <a:gd name="connsiteY12" fmla="*/ 1459842 h 1459842"/>
              <a:gd name="connsiteX13" fmla="*/ 0 w 2521791"/>
              <a:gd name="connsiteY13" fmla="*/ 1459842 h 1459842"/>
              <a:gd name="connsiteX14" fmla="*/ 0 w 2521791"/>
              <a:gd name="connsiteY14" fmla="*/ 944031 h 1459842"/>
              <a:gd name="connsiteX15" fmla="*/ 0 w 2521791"/>
              <a:gd name="connsiteY15" fmla="*/ 428220 h 1459842"/>
              <a:gd name="connsiteX16" fmla="*/ 0 w 2521791"/>
              <a:gd name="connsiteY16" fmla="*/ 0 h 1459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21791" h="1459842" extrusionOk="0">
                <a:moveTo>
                  <a:pt x="0" y="0"/>
                </a:moveTo>
                <a:cubicBezTo>
                  <a:pt x="155233" y="-6006"/>
                  <a:pt x="326888" y="56929"/>
                  <a:pt x="479140" y="0"/>
                </a:cubicBezTo>
                <a:cubicBezTo>
                  <a:pt x="631392" y="-56929"/>
                  <a:pt x="777748" y="11040"/>
                  <a:pt x="907845" y="0"/>
                </a:cubicBezTo>
                <a:cubicBezTo>
                  <a:pt x="1037942" y="-11040"/>
                  <a:pt x="1325759" y="20593"/>
                  <a:pt x="1462639" y="0"/>
                </a:cubicBezTo>
                <a:cubicBezTo>
                  <a:pt x="1599519" y="-20593"/>
                  <a:pt x="1823869" y="52905"/>
                  <a:pt x="1941779" y="0"/>
                </a:cubicBezTo>
                <a:cubicBezTo>
                  <a:pt x="2059689" y="-52905"/>
                  <a:pt x="2376308" y="2962"/>
                  <a:pt x="2521791" y="0"/>
                </a:cubicBezTo>
                <a:cubicBezTo>
                  <a:pt x="2524144" y="188952"/>
                  <a:pt x="2493121" y="282163"/>
                  <a:pt x="2521791" y="515811"/>
                </a:cubicBezTo>
                <a:cubicBezTo>
                  <a:pt x="2550461" y="749459"/>
                  <a:pt x="2517056" y="863245"/>
                  <a:pt x="2521791" y="1002425"/>
                </a:cubicBezTo>
                <a:cubicBezTo>
                  <a:pt x="2526526" y="1141605"/>
                  <a:pt x="2470945" y="1306272"/>
                  <a:pt x="2521791" y="1459842"/>
                </a:cubicBezTo>
                <a:cubicBezTo>
                  <a:pt x="2422548" y="1475924"/>
                  <a:pt x="2206123" y="1418480"/>
                  <a:pt x="2067869" y="1459842"/>
                </a:cubicBezTo>
                <a:cubicBezTo>
                  <a:pt x="1929615" y="1501204"/>
                  <a:pt x="1709457" y="1436431"/>
                  <a:pt x="1563510" y="1459842"/>
                </a:cubicBezTo>
                <a:cubicBezTo>
                  <a:pt x="1417563" y="1483253"/>
                  <a:pt x="1254167" y="1436314"/>
                  <a:pt x="1059152" y="1459842"/>
                </a:cubicBezTo>
                <a:cubicBezTo>
                  <a:pt x="864137" y="1483370"/>
                  <a:pt x="710704" y="1419042"/>
                  <a:pt x="580012" y="1459842"/>
                </a:cubicBezTo>
                <a:cubicBezTo>
                  <a:pt x="449320" y="1500642"/>
                  <a:pt x="283960" y="1454887"/>
                  <a:pt x="0" y="1459842"/>
                </a:cubicBezTo>
                <a:cubicBezTo>
                  <a:pt x="-8075" y="1236777"/>
                  <a:pt x="3142" y="1094794"/>
                  <a:pt x="0" y="944031"/>
                </a:cubicBezTo>
                <a:cubicBezTo>
                  <a:pt x="-3142" y="793268"/>
                  <a:pt x="12277" y="641372"/>
                  <a:pt x="0" y="428220"/>
                </a:cubicBezTo>
                <a:cubicBezTo>
                  <a:pt x="-12277" y="215068"/>
                  <a:pt x="42078" y="194972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3E46D9-E606-49F4-96C5-917B8CA08AEE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830" y="5381740"/>
            <a:ext cx="1205015" cy="677821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34C97E07-2510-7F92-CF53-19598B9E411A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3" y="2999492"/>
            <a:ext cx="2805252" cy="1173998"/>
          </a:xfrm>
          <a:prstGeom prst="rect">
            <a:avLst/>
          </a:prstGeom>
        </p:spPr>
      </p:pic>
      <p:pic>
        <p:nvPicPr>
          <p:cNvPr id="32" name="Picture 31" descr="Text&#10;&#10;Description automatically generated">
            <a:extLst>
              <a:ext uri="{FF2B5EF4-FFF2-40B4-BE49-F238E27FC236}">
                <a16:creationId xmlns:a16="http://schemas.microsoft.com/office/drawing/2014/main" id="{9380BA42-4417-7989-C4EE-AA6257AD2EAE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934" y="2146809"/>
            <a:ext cx="2222347" cy="1000055"/>
          </a:xfrm>
          <a:prstGeom prst="rect">
            <a:avLst/>
          </a:prstGeom>
        </p:spPr>
      </p:pic>
      <p:pic>
        <p:nvPicPr>
          <p:cNvPr id="38" name="Picture 37" descr="Text, logo&#10;&#10;Description automatically generated">
            <a:extLst>
              <a:ext uri="{FF2B5EF4-FFF2-40B4-BE49-F238E27FC236}">
                <a16:creationId xmlns:a16="http://schemas.microsoft.com/office/drawing/2014/main" id="{27DD7CF7-E1AF-0C74-C4DC-5C73C2404A32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335" y="4378613"/>
            <a:ext cx="2284194" cy="519274"/>
          </a:xfrm>
          <a:prstGeom prst="rect">
            <a:avLst/>
          </a:prstGeom>
        </p:spPr>
      </p:pic>
      <p:pic>
        <p:nvPicPr>
          <p:cNvPr id="40" name="Picture 39" descr="Text&#10;&#10;Description automatically generated with low confidence">
            <a:extLst>
              <a:ext uri="{FF2B5EF4-FFF2-40B4-BE49-F238E27FC236}">
                <a16:creationId xmlns:a16="http://schemas.microsoft.com/office/drawing/2014/main" id="{DDEDE418-CE2E-8B58-21B5-79CD394EA98F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607" y="3269770"/>
            <a:ext cx="3026438" cy="552060"/>
          </a:xfrm>
          <a:prstGeom prst="rect">
            <a:avLst/>
          </a:prstGeom>
        </p:spPr>
      </p:pic>
      <p:pic>
        <p:nvPicPr>
          <p:cNvPr id="50" name="Picture 49" descr="Logo&#10;&#10;Description automatically generated">
            <a:extLst>
              <a:ext uri="{FF2B5EF4-FFF2-40B4-BE49-F238E27FC236}">
                <a16:creationId xmlns:a16="http://schemas.microsoft.com/office/drawing/2014/main" id="{18C71B3C-5FD1-33E8-3EFE-A295B3EF3104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248" y="3935493"/>
            <a:ext cx="2262781" cy="735308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4C07CB6A-7888-C299-CBCC-A4B152F6F65C}"/>
              </a:ext>
            </a:extLst>
          </p:cNvPr>
          <p:cNvSpPr/>
          <p:nvPr userDrawn="1"/>
        </p:nvSpPr>
        <p:spPr>
          <a:xfrm>
            <a:off x="2299957" y="5685069"/>
            <a:ext cx="6904352" cy="1102775"/>
          </a:xfrm>
          <a:custGeom>
            <a:avLst/>
            <a:gdLst>
              <a:gd name="connsiteX0" fmla="*/ 0 w 6904352"/>
              <a:gd name="connsiteY0" fmla="*/ 0 h 1102775"/>
              <a:gd name="connsiteX1" fmla="*/ 506319 w 6904352"/>
              <a:gd name="connsiteY1" fmla="*/ 0 h 1102775"/>
              <a:gd name="connsiteX2" fmla="*/ 874551 w 6904352"/>
              <a:gd name="connsiteY2" fmla="*/ 0 h 1102775"/>
              <a:gd name="connsiteX3" fmla="*/ 1588001 w 6904352"/>
              <a:gd name="connsiteY3" fmla="*/ 0 h 1102775"/>
              <a:gd name="connsiteX4" fmla="*/ 2094320 w 6904352"/>
              <a:gd name="connsiteY4" fmla="*/ 0 h 1102775"/>
              <a:gd name="connsiteX5" fmla="*/ 2600639 w 6904352"/>
              <a:gd name="connsiteY5" fmla="*/ 0 h 1102775"/>
              <a:gd name="connsiteX6" fmla="*/ 3314089 w 6904352"/>
              <a:gd name="connsiteY6" fmla="*/ 0 h 1102775"/>
              <a:gd name="connsiteX7" fmla="*/ 3751365 w 6904352"/>
              <a:gd name="connsiteY7" fmla="*/ 0 h 1102775"/>
              <a:gd name="connsiteX8" fmla="*/ 4464814 w 6904352"/>
              <a:gd name="connsiteY8" fmla="*/ 0 h 1102775"/>
              <a:gd name="connsiteX9" fmla="*/ 5178264 w 6904352"/>
              <a:gd name="connsiteY9" fmla="*/ 0 h 1102775"/>
              <a:gd name="connsiteX10" fmla="*/ 5753627 w 6904352"/>
              <a:gd name="connsiteY10" fmla="*/ 0 h 1102775"/>
              <a:gd name="connsiteX11" fmla="*/ 6904352 w 6904352"/>
              <a:gd name="connsiteY11" fmla="*/ 0 h 1102775"/>
              <a:gd name="connsiteX12" fmla="*/ 6904352 w 6904352"/>
              <a:gd name="connsiteY12" fmla="*/ 540360 h 1102775"/>
              <a:gd name="connsiteX13" fmla="*/ 6904352 w 6904352"/>
              <a:gd name="connsiteY13" fmla="*/ 1102775 h 1102775"/>
              <a:gd name="connsiteX14" fmla="*/ 6328989 w 6904352"/>
              <a:gd name="connsiteY14" fmla="*/ 1102775 h 1102775"/>
              <a:gd name="connsiteX15" fmla="*/ 5891714 w 6904352"/>
              <a:gd name="connsiteY15" fmla="*/ 1102775 h 1102775"/>
              <a:gd name="connsiteX16" fmla="*/ 5316351 w 6904352"/>
              <a:gd name="connsiteY16" fmla="*/ 1102775 h 1102775"/>
              <a:gd name="connsiteX17" fmla="*/ 4602901 w 6904352"/>
              <a:gd name="connsiteY17" fmla="*/ 1102775 h 1102775"/>
              <a:gd name="connsiteX18" fmla="*/ 4027539 w 6904352"/>
              <a:gd name="connsiteY18" fmla="*/ 1102775 h 1102775"/>
              <a:gd name="connsiteX19" fmla="*/ 3659307 w 6904352"/>
              <a:gd name="connsiteY19" fmla="*/ 1102775 h 1102775"/>
              <a:gd name="connsiteX20" fmla="*/ 3222031 w 6904352"/>
              <a:gd name="connsiteY20" fmla="*/ 1102775 h 1102775"/>
              <a:gd name="connsiteX21" fmla="*/ 2508581 w 6904352"/>
              <a:gd name="connsiteY21" fmla="*/ 1102775 h 1102775"/>
              <a:gd name="connsiteX22" fmla="*/ 1933219 w 6904352"/>
              <a:gd name="connsiteY22" fmla="*/ 1102775 h 1102775"/>
              <a:gd name="connsiteX23" fmla="*/ 1495943 w 6904352"/>
              <a:gd name="connsiteY23" fmla="*/ 1102775 h 1102775"/>
              <a:gd name="connsiteX24" fmla="*/ 920580 w 6904352"/>
              <a:gd name="connsiteY24" fmla="*/ 1102775 h 1102775"/>
              <a:gd name="connsiteX25" fmla="*/ 552348 w 6904352"/>
              <a:gd name="connsiteY25" fmla="*/ 1102775 h 1102775"/>
              <a:gd name="connsiteX26" fmla="*/ 0 w 6904352"/>
              <a:gd name="connsiteY26" fmla="*/ 1102775 h 1102775"/>
              <a:gd name="connsiteX27" fmla="*/ 0 w 6904352"/>
              <a:gd name="connsiteY27" fmla="*/ 551388 h 1102775"/>
              <a:gd name="connsiteX28" fmla="*/ 0 w 6904352"/>
              <a:gd name="connsiteY28" fmla="*/ 0 h 1102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904352" h="1102775" extrusionOk="0">
                <a:moveTo>
                  <a:pt x="0" y="0"/>
                </a:moveTo>
                <a:cubicBezTo>
                  <a:pt x="170415" y="-48106"/>
                  <a:pt x="291730" y="10323"/>
                  <a:pt x="506319" y="0"/>
                </a:cubicBezTo>
                <a:cubicBezTo>
                  <a:pt x="720908" y="-10323"/>
                  <a:pt x="778814" y="7564"/>
                  <a:pt x="874551" y="0"/>
                </a:cubicBezTo>
                <a:cubicBezTo>
                  <a:pt x="970288" y="-7564"/>
                  <a:pt x="1375240" y="22865"/>
                  <a:pt x="1588001" y="0"/>
                </a:cubicBezTo>
                <a:cubicBezTo>
                  <a:pt x="1800762" y="-22865"/>
                  <a:pt x="1948450" y="57114"/>
                  <a:pt x="2094320" y="0"/>
                </a:cubicBezTo>
                <a:cubicBezTo>
                  <a:pt x="2240190" y="-57114"/>
                  <a:pt x="2371589" y="1578"/>
                  <a:pt x="2600639" y="0"/>
                </a:cubicBezTo>
                <a:cubicBezTo>
                  <a:pt x="2829689" y="-1578"/>
                  <a:pt x="3088604" y="70075"/>
                  <a:pt x="3314089" y="0"/>
                </a:cubicBezTo>
                <a:cubicBezTo>
                  <a:pt x="3539574" y="-70075"/>
                  <a:pt x="3614535" y="9670"/>
                  <a:pt x="3751365" y="0"/>
                </a:cubicBezTo>
                <a:cubicBezTo>
                  <a:pt x="3888195" y="-9670"/>
                  <a:pt x="4222919" y="36193"/>
                  <a:pt x="4464814" y="0"/>
                </a:cubicBezTo>
                <a:cubicBezTo>
                  <a:pt x="4706709" y="-36193"/>
                  <a:pt x="4901828" y="53989"/>
                  <a:pt x="5178264" y="0"/>
                </a:cubicBezTo>
                <a:cubicBezTo>
                  <a:pt x="5454700" y="-53989"/>
                  <a:pt x="5493278" y="43930"/>
                  <a:pt x="5753627" y="0"/>
                </a:cubicBezTo>
                <a:cubicBezTo>
                  <a:pt x="6013976" y="-43930"/>
                  <a:pt x="6616371" y="87699"/>
                  <a:pt x="6904352" y="0"/>
                </a:cubicBezTo>
                <a:cubicBezTo>
                  <a:pt x="6905336" y="118442"/>
                  <a:pt x="6867575" y="408321"/>
                  <a:pt x="6904352" y="540360"/>
                </a:cubicBezTo>
                <a:cubicBezTo>
                  <a:pt x="6941129" y="672399"/>
                  <a:pt x="6884981" y="940329"/>
                  <a:pt x="6904352" y="1102775"/>
                </a:cubicBezTo>
                <a:cubicBezTo>
                  <a:pt x="6622190" y="1110666"/>
                  <a:pt x="6607501" y="1077427"/>
                  <a:pt x="6328989" y="1102775"/>
                </a:cubicBezTo>
                <a:cubicBezTo>
                  <a:pt x="6050477" y="1128123"/>
                  <a:pt x="6010716" y="1070991"/>
                  <a:pt x="5891714" y="1102775"/>
                </a:cubicBezTo>
                <a:cubicBezTo>
                  <a:pt x="5772713" y="1134559"/>
                  <a:pt x="5502766" y="1071366"/>
                  <a:pt x="5316351" y="1102775"/>
                </a:cubicBezTo>
                <a:cubicBezTo>
                  <a:pt x="5129936" y="1134184"/>
                  <a:pt x="4818718" y="1045875"/>
                  <a:pt x="4602901" y="1102775"/>
                </a:cubicBezTo>
                <a:cubicBezTo>
                  <a:pt x="4387084" y="1159675"/>
                  <a:pt x="4205998" y="1102078"/>
                  <a:pt x="4027539" y="1102775"/>
                </a:cubicBezTo>
                <a:cubicBezTo>
                  <a:pt x="3849080" y="1103472"/>
                  <a:pt x="3797595" y="1083950"/>
                  <a:pt x="3659307" y="1102775"/>
                </a:cubicBezTo>
                <a:cubicBezTo>
                  <a:pt x="3521019" y="1121600"/>
                  <a:pt x="3411864" y="1067068"/>
                  <a:pt x="3222031" y="1102775"/>
                </a:cubicBezTo>
                <a:cubicBezTo>
                  <a:pt x="3032198" y="1138482"/>
                  <a:pt x="2729524" y="1098123"/>
                  <a:pt x="2508581" y="1102775"/>
                </a:cubicBezTo>
                <a:cubicBezTo>
                  <a:pt x="2287638" y="1107427"/>
                  <a:pt x="2081522" y="1061322"/>
                  <a:pt x="1933219" y="1102775"/>
                </a:cubicBezTo>
                <a:cubicBezTo>
                  <a:pt x="1784916" y="1144228"/>
                  <a:pt x="1688580" y="1077838"/>
                  <a:pt x="1495943" y="1102775"/>
                </a:cubicBezTo>
                <a:cubicBezTo>
                  <a:pt x="1303306" y="1127712"/>
                  <a:pt x="1181444" y="1044871"/>
                  <a:pt x="920580" y="1102775"/>
                </a:cubicBezTo>
                <a:cubicBezTo>
                  <a:pt x="659716" y="1160679"/>
                  <a:pt x="660855" y="1059476"/>
                  <a:pt x="552348" y="1102775"/>
                </a:cubicBezTo>
                <a:cubicBezTo>
                  <a:pt x="443841" y="1146074"/>
                  <a:pt x="181022" y="1057216"/>
                  <a:pt x="0" y="1102775"/>
                </a:cubicBezTo>
                <a:cubicBezTo>
                  <a:pt x="-33132" y="937773"/>
                  <a:pt x="13839" y="753448"/>
                  <a:pt x="0" y="551388"/>
                </a:cubicBezTo>
                <a:cubicBezTo>
                  <a:pt x="-13839" y="349328"/>
                  <a:pt x="25944" y="206810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178E610-9B6A-5835-358D-8DC4B09BEE42}"/>
              </a:ext>
            </a:extLst>
          </p:cNvPr>
          <p:cNvSpPr txBox="1"/>
          <p:nvPr userDrawn="1"/>
        </p:nvSpPr>
        <p:spPr>
          <a:xfrm>
            <a:off x="2297453" y="5661578"/>
            <a:ext cx="1318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Bronze</a:t>
            </a:r>
          </a:p>
        </p:txBody>
      </p:sp>
      <p:pic>
        <p:nvPicPr>
          <p:cNvPr id="54" name="Picture 53" descr="Logo&#10;&#10;Description automatically generated">
            <a:extLst>
              <a:ext uri="{FF2B5EF4-FFF2-40B4-BE49-F238E27FC236}">
                <a16:creationId xmlns:a16="http://schemas.microsoft.com/office/drawing/2014/main" id="{C15C373B-DF64-A73D-1BF0-F6C95F4B1DAF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608" y="3714557"/>
            <a:ext cx="2646314" cy="97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495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613" y="245534"/>
            <a:ext cx="8040774" cy="370695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A0C982-A950-4468-94DF-C6BDC5E6E7D2}"/>
              </a:ext>
            </a:extLst>
          </p:cNvPr>
          <p:cNvSpPr txBox="1"/>
          <p:nvPr userDrawn="1"/>
        </p:nvSpPr>
        <p:spPr>
          <a:xfrm>
            <a:off x="1257299" y="4216248"/>
            <a:ext cx="98970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Monthly Meetings</a:t>
            </a:r>
            <a:br>
              <a:rPr lang="en-GB" sz="4400" dirty="0"/>
            </a:br>
            <a:r>
              <a:rPr lang="en-GB" sz="4400" dirty="0"/>
              <a:t>3rd Wednesday of each month </a:t>
            </a:r>
            <a:br>
              <a:rPr lang="en-GB" sz="4400" dirty="0"/>
            </a:br>
            <a:r>
              <a:rPr lang="en-GB" sz="4400" dirty="0"/>
              <a:t>jssug.org</a:t>
            </a:r>
            <a:endParaRPr lang="en-US" sz="44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441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E8FE2-1D11-C9BB-4769-50F159D33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10C1D-8C1D-E41D-896E-AFEDECCA6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4D424-5FE7-A9C9-0449-0A770C348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B0E69-3B14-7DDA-99FF-908BA5F68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AA6B6-7DB8-CBA4-FA58-5B136CED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745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A54C-E0BB-9B2A-671F-D82E225B4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F187F9-6B3C-D7A8-E1DC-115DE531A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0942B-25D8-59D9-AB2A-662BD452B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26278-764A-0F92-7100-CBDA0E72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43A11-2135-7C94-3D70-D4463174B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12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D60A3-3D76-B6EB-ED61-B6A187F5F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F76AA-8BFE-18BF-422A-C954F62FFC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BA4C6-D0DE-F4E8-9F3F-710B6FDFB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E927C0-DD26-DFA5-E0C9-559B12F0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E5FC7-F4B0-AED8-BE74-4688FD705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400CAD-E7B9-6EEA-F476-FAF9D19D5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7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497B-CD00-1E21-D503-C48003C58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A4DA8-C321-24CF-2130-972E5AF5A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485477-42D0-8931-1243-28CEDE8CB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EA838D-5752-53BB-C302-81B5A57B44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3D6A8A-FD6A-FAF8-3349-7211853807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F40C4D-1EEC-4B8B-60D2-CE53F4895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F76F80-8361-624D-BE87-0E4C70369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095192-C85F-66B8-F7F5-946B11817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97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C73F1-0C8A-BB78-70BE-BEF5C51A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565667-B36F-ABE7-D0C2-FED12A44A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1C30D-B797-0348-2377-952FA3C84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C6FAB-F92A-9A45-3823-03213ED9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85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76E47C-A774-A701-1858-FDDDFEED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F9C858-D4F6-0CF3-682C-3AC192F2B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9881C-16D8-60B0-A68D-3908D2AED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876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80326-0548-4D72-9AD7-829ED8108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FA056-63B4-541B-2EAA-3918E38B7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F113B2-8F9F-76CB-24A6-B8E68CF8F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6FFE3D-B9AD-70A9-CAC2-4780DFF05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835816-0555-80E6-A6C3-DF4B7B2F0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19928-5761-43BB-1133-6AAC630F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85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9D3C7-1E53-0AA0-2FFF-D31088CF9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A0A5E-EFB3-B7A4-0C90-89522A1DD8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692035-1084-4AC5-BA26-CE4F8F86F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7E00CD-18DD-749A-86D4-152CA9C4E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4AB6-689F-4D94-89E3-667E6F78A9F8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7A577-5634-E4A1-F9BE-AB24F8318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39290-53C2-44F4-7123-42262B3CC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83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1EDD6-DF08-D054-8CB4-B5219E9FD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12819-8CF0-6ED2-8F6B-1CEE1EF57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B0FD5-D308-B238-09AE-9D3F591D9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24AB6-689F-4D94-89E3-667E6F78A9F8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640B5-0807-F9FE-DC39-61BF57B648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 On Wheels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4B08E-A102-F055-7747-2596A03915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D349C-6C77-4145-8ACB-E361179C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12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onrailsblog.wordpress.com/" TargetMode="External"/><Relationship Id="rId2" Type="http://schemas.openxmlformats.org/officeDocument/2006/relationships/hyperlink" Target="https://dataonwheels.wordpres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hyperlink" Target="https://www.linkedin.com/in/kristyna-hughes-dataonwheels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22E92-41AE-89A9-2018-F418DEE61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417576"/>
            <a:ext cx="10909640" cy="1249394"/>
          </a:xfrm>
        </p:spPr>
        <p:txBody>
          <a:bodyPr anchor="ctr">
            <a:normAutofit/>
          </a:bodyPr>
          <a:lstStyle/>
          <a:p>
            <a:r>
              <a:rPr lang="en-US" sz="5600" dirty="0">
                <a:cs typeface="Arial" panose="020B0604020202020204" pitchFamily="34" charset="0"/>
              </a:rPr>
              <a:t>How to Fix an Inherited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6814C2-A141-3245-72A9-BB4B623F7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1809541"/>
            <a:ext cx="10909643" cy="687406"/>
          </a:xfrm>
        </p:spPr>
        <p:txBody>
          <a:bodyPr anchor="ctr"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Kristyna Hughes</a:t>
            </a:r>
          </a:p>
        </p:txBody>
      </p:sp>
      <p:pic>
        <p:nvPicPr>
          <p:cNvPr id="22" name="Picture 21" descr="A picture containing screenshot, outdoor, ground&#10;&#10;Description automatically generated">
            <a:extLst>
              <a:ext uri="{FF2B5EF4-FFF2-40B4-BE49-F238E27FC236}">
                <a16:creationId xmlns:a16="http://schemas.microsoft.com/office/drawing/2014/main" id="{E64EA128-BDE4-96CE-A737-4230B578E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3473866"/>
            <a:ext cx="11548872" cy="190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13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4" name="Rectangle 308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 err="1"/>
              <a:t>Ope</a:t>
            </a:r>
            <a:endParaRPr lang="en-US" sz="5400" dirty="0"/>
          </a:p>
        </p:txBody>
      </p:sp>
      <p:sp>
        <p:nvSpPr>
          <p:cNvPr id="308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Image result for Side Eye Puppet Meme">
            <a:extLst>
              <a:ext uri="{FF2B5EF4-FFF2-40B4-BE49-F238E27FC236}">
                <a16:creationId xmlns:a16="http://schemas.microsoft.com/office/drawing/2014/main" id="{FFADE7C8-A204-EE91-4B8D-321BE9DAF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461440"/>
            <a:ext cx="6903720" cy="393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46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26FB5-B0F0-A0DD-57F2-76101BA66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731738" cy="3994473"/>
          </a:xfrm>
        </p:spPr>
        <p:txBody>
          <a:bodyPr anchor="t"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Save a copy of the report before changing anything.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Meet with stakeholders to understand what’s working, and more importantly what’s no working. Key is to build trust.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Break down the issues into manageable tasks.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Define “done” with stakeholders to avoid a development spiral.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Remember – there are things you cannot fix.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11" name="Rectangle 4110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8" name="Picture 2" descr="625955-whats-next-meme – Cloud Architect Musings">
            <a:extLst>
              <a:ext uri="{FF2B5EF4-FFF2-40B4-BE49-F238E27FC236}">
                <a16:creationId xmlns:a16="http://schemas.microsoft.com/office/drawing/2014/main" id="{0F4BB1CC-F097-B196-1430-0822F090F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75967" y="1012137"/>
            <a:ext cx="4170530" cy="486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8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596" y="173671"/>
            <a:ext cx="8596668" cy="748420"/>
          </a:xfrm>
        </p:spPr>
        <p:txBody>
          <a:bodyPr>
            <a:normAutofit/>
          </a:bodyPr>
          <a:lstStyle/>
          <a:p>
            <a:r>
              <a:rPr lang="en-US" sz="3200" dirty="0"/>
              <a:t>Accuracy = Trust = Adoption </a:t>
            </a:r>
          </a:p>
        </p:txBody>
      </p:sp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  <p:pic>
        <p:nvPicPr>
          <p:cNvPr id="5" name="Picture 2" descr="See the source image">
            <a:extLst>
              <a:ext uri="{FF2B5EF4-FFF2-40B4-BE49-F238E27FC236}">
                <a16:creationId xmlns:a16="http://schemas.microsoft.com/office/drawing/2014/main" id="{7B284440-B6B3-68FC-A56F-E4394DF29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97" y="1383072"/>
            <a:ext cx="6465692" cy="463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EE3650-9217-7D7F-CF7E-729457377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9762" y="1587674"/>
            <a:ext cx="4522237" cy="3994473"/>
          </a:xfrm>
        </p:spPr>
        <p:txBody>
          <a:bodyPr anchor="t">
            <a:normAutofit/>
          </a:bodyPr>
          <a:lstStyle/>
          <a:p>
            <a:r>
              <a:rPr lang="en-US" sz="2000" dirty="0"/>
              <a:t>Working with stakeholders builds trust, and when they trust a report, they will use it more often. 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Data accuracy is paramount to building trust. Consistently check data accuracy of the existing report and make sure insights are clear and easy to understand.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Avoid pie charts, avoid confusion.</a:t>
            </a:r>
          </a:p>
        </p:txBody>
      </p:sp>
    </p:spTree>
    <p:extLst>
      <p:ext uri="{BB962C8B-B14F-4D97-AF65-F5344CB8AC3E}">
        <p14:creationId xmlns:p14="http://schemas.microsoft.com/office/powerpoint/2010/main" val="3006338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Can you rank these slices largest to smallest?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C74664-6238-049D-2D0E-34E4BEAB1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76" y="2633472"/>
            <a:ext cx="10102400" cy="3586353"/>
          </a:xfrm>
          <a:prstGeom prst="rect">
            <a:avLst/>
          </a:prstGeom>
        </p:spPr>
      </p:pic>
      <p:pic>
        <p:nvPicPr>
          <p:cNvPr id="3" name="Picture 2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92B78CDF-E22C-A2C1-E048-6D9DD4B1E7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33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/>
              <a:t>Results, how many did you get right?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0775A-6045-931B-43CA-5CEF831CD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305" y="1709057"/>
            <a:ext cx="7104430" cy="4889465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CDCE653-16E9-D7C2-551F-14DD4AC44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2661" y="2855166"/>
            <a:ext cx="2804972" cy="3743355"/>
          </a:xfrm>
        </p:spPr>
        <p:txBody>
          <a:bodyPr/>
          <a:lstStyle/>
          <a:p>
            <a:r>
              <a:rPr lang="en-US" dirty="0"/>
              <a:t>A</a:t>
            </a:r>
          </a:p>
          <a:p>
            <a:pPr lvl="1"/>
            <a:r>
              <a:rPr lang="en-US" dirty="0"/>
              <a:t>5, 4, 3, 2, 1</a:t>
            </a:r>
          </a:p>
          <a:p>
            <a:r>
              <a:rPr lang="en-US" dirty="0"/>
              <a:t>B</a:t>
            </a:r>
          </a:p>
          <a:p>
            <a:pPr lvl="1"/>
            <a:r>
              <a:rPr lang="en-US" dirty="0"/>
              <a:t>4, 5/2/1, 3</a:t>
            </a:r>
          </a:p>
          <a:p>
            <a:r>
              <a:rPr lang="en-US" dirty="0"/>
              <a:t>C</a:t>
            </a:r>
          </a:p>
          <a:p>
            <a:pPr lvl="1"/>
            <a:r>
              <a:rPr lang="en-US" dirty="0"/>
              <a:t>1, 2, 3, 4, 5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89C7D3CD-D6D8-F0F9-8C09-C32B972AA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20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The checklist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26FB5-B0F0-A0DD-57F2-76101BA66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5591" y="1800911"/>
            <a:ext cx="4326242" cy="4218052"/>
          </a:xfrm>
        </p:spPr>
        <p:txBody>
          <a:bodyPr>
            <a:normAutofit/>
          </a:bodyPr>
          <a:lstStyle/>
          <a:p>
            <a:pPr marL="0" indent="0" defTabSz="694944">
              <a:spcBef>
                <a:spcPts val="760"/>
              </a:spcBef>
              <a:buNone/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Back End Design</a:t>
            </a:r>
            <a:b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3736" indent="-173736" defTabSz="694944">
              <a:spcBef>
                <a:spcPts val="760"/>
              </a:spcBef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 columns and tables are used for either a visual or metric</a:t>
            </a:r>
          </a:p>
          <a:p>
            <a:pPr marL="173736" indent="-173736" defTabSz="694944">
              <a:spcBef>
                <a:spcPts val="760"/>
              </a:spcBef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 extra metrics</a:t>
            </a:r>
          </a:p>
          <a:p>
            <a:pPr marL="173736" indent="-173736" defTabSz="694944">
              <a:spcBef>
                <a:spcPts val="760"/>
              </a:spcBef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 many to many relationships (very rare cases for these)</a:t>
            </a:r>
          </a:p>
          <a:p>
            <a:pPr marL="173736" indent="-173736" defTabSz="694944">
              <a:spcBef>
                <a:spcPts val="760"/>
              </a:spcBef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Metrics and data have been tested and are trusted by stakeholders</a:t>
            </a:r>
          </a:p>
          <a:p>
            <a:pPr marL="173736" indent="-173736" defTabSz="694944">
              <a:spcBef>
                <a:spcPts val="760"/>
              </a:spcBef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Relationships flow the correct direction and are on the correct fields</a:t>
            </a:r>
          </a:p>
          <a:p>
            <a:pPr marL="173736" indent="-173736" defTabSz="694944">
              <a:spcBef>
                <a:spcPts val="760"/>
              </a:spcBef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Organize the modeling view</a:t>
            </a:r>
          </a:p>
          <a:p>
            <a:pPr marL="173736" indent="-173736" defTabSz="694944">
              <a:spcBef>
                <a:spcPts val="760"/>
              </a:spcBef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 a calculations table to house all your metrics</a:t>
            </a:r>
          </a:p>
          <a:p>
            <a:pPr marL="173736" indent="-173736" defTabSz="694944">
              <a:spcBef>
                <a:spcPts val="760"/>
              </a:spcBef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Know when to build from scratch</a:t>
            </a:r>
            <a:endParaRPr lang="en-US" sz="1600" dirty="0"/>
          </a:p>
        </p:txBody>
      </p:sp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944" y="5640139"/>
            <a:ext cx="644691" cy="64469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B3C5A59-C57B-B322-B3FA-A8DC434975B6}"/>
              </a:ext>
            </a:extLst>
          </p:cNvPr>
          <p:cNvSpPr txBox="1">
            <a:spLocks/>
          </p:cNvSpPr>
          <p:nvPr/>
        </p:nvSpPr>
        <p:spPr>
          <a:xfrm>
            <a:off x="1205802" y="1800911"/>
            <a:ext cx="4540609" cy="42180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4944">
              <a:spcBef>
                <a:spcPts val="760"/>
              </a:spcBef>
              <a:buNone/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Front End Design</a:t>
            </a:r>
            <a:b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3736" indent="-173736" defTabSz="694944">
              <a:spcBef>
                <a:spcPts val="760"/>
              </a:spcBef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About 6- 10 insights per page</a:t>
            </a:r>
          </a:p>
          <a:p>
            <a:pPr marL="173736" indent="-173736" defTabSz="694944">
              <a:spcBef>
                <a:spcPts val="760"/>
              </a:spcBef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mindful of using the correct visual</a:t>
            </a:r>
          </a:p>
          <a:p>
            <a:pPr marL="173736" indent="-173736" defTabSz="694944">
              <a:spcBef>
                <a:spcPts val="760"/>
              </a:spcBef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Include trending visuals</a:t>
            </a:r>
          </a:p>
          <a:p>
            <a:pPr marL="173736" indent="-173736" defTabSz="694944">
              <a:spcBef>
                <a:spcPts val="760"/>
              </a:spcBef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Group related metrics</a:t>
            </a:r>
          </a:p>
          <a:p>
            <a:pPr marL="173736" indent="-173736" defTabSz="694944">
              <a:spcBef>
                <a:spcPts val="760"/>
              </a:spcBef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visuals to be readable </a:t>
            </a:r>
          </a:p>
          <a:p>
            <a:pPr marL="173736" indent="-173736" defTabSz="694944">
              <a:spcBef>
                <a:spcPts val="760"/>
              </a:spcBef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 consistent color palette</a:t>
            </a:r>
          </a:p>
          <a:p>
            <a:pPr marL="173736" indent="-173736" defTabSz="694944">
              <a:spcBef>
                <a:spcPts val="760"/>
              </a:spcBef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 clear headings &amp; labels</a:t>
            </a:r>
          </a:p>
          <a:p>
            <a:pPr marL="173736" indent="-173736" defTabSz="694944">
              <a:spcBef>
                <a:spcPts val="760"/>
              </a:spcBef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Round numbers where necessary</a:t>
            </a:r>
          </a:p>
          <a:p>
            <a:pPr marL="173736" indent="-173736" defTabSz="694944">
              <a:spcBef>
                <a:spcPts val="760"/>
              </a:spcBef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 through the report from top to bottom from left to right like reading a news paper</a:t>
            </a:r>
          </a:p>
          <a:p>
            <a:pPr marL="173736" indent="-173736" defTabSz="694944">
              <a:spcBef>
                <a:spcPts val="760"/>
              </a:spcBef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Super useful reference: </a:t>
            </a:r>
            <a:b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https://www.numerro.io/guides/the-complete-guide-to-designing-power-bi-reports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68367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554" y="2890262"/>
            <a:ext cx="4299666" cy="10854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Demo Time!</a:t>
            </a:r>
          </a:p>
        </p:txBody>
      </p:sp>
      <p:pic>
        <p:nvPicPr>
          <p:cNvPr id="16" name="Graphic 15" descr="Play">
            <a:extLst>
              <a:ext uri="{FF2B5EF4-FFF2-40B4-BE49-F238E27FC236}">
                <a16:creationId xmlns:a16="http://schemas.microsoft.com/office/drawing/2014/main" id="{FCF714AE-700B-2DA3-DE66-B7D3758DB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8604" y="1550139"/>
            <a:ext cx="3765692" cy="3765692"/>
          </a:xfrm>
          <a:prstGeom prst="rect">
            <a:avLst/>
          </a:prstGeom>
        </p:spPr>
      </p:pic>
      <p:pic>
        <p:nvPicPr>
          <p:cNvPr id="3" name="Picture 2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DEA537F6-D4C1-42DD-679C-508450C25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16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 descr="Questions">
            <a:extLst>
              <a:ext uri="{FF2B5EF4-FFF2-40B4-BE49-F238E27FC236}">
                <a16:creationId xmlns:a16="http://schemas.microsoft.com/office/drawing/2014/main" id="{2C756BA0-A1AC-C1F8-860D-456BAD832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8604" y="1550139"/>
            <a:ext cx="3765692" cy="376569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0F58EC9-1C60-59C3-8D02-46178CDC4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554" y="2890262"/>
            <a:ext cx="4299666" cy="10854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Questions?</a:t>
            </a:r>
          </a:p>
        </p:txBody>
      </p:sp>
      <p:pic>
        <p:nvPicPr>
          <p:cNvPr id="2" name="Picture 1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B60560C5-3551-0C5A-5D87-2451D40B78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7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 fontScale="90000"/>
          </a:bodyPr>
          <a:lstStyle/>
          <a:p>
            <a:r>
              <a:rPr lang="en-US" dirty="0"/>
              <a:t>Don’t forget to connect, thanks for listening!</a:t>
            </a:r>
          </a:p>
        </p:txBody>
      </p:sp>
      <p:graphicFrame>
        <p:nvGraphicFramePr>
          <p:cNvPr id="53" name="Content Placeholder 2">
            <a:extLst>
              <a:ext uri="{FF2B5EF4-FFF2-40B4-BE49-F238E27FC236}">
                <a16:creationId xmlns:a16="http://schemas.microsoft.com/office/drawing/2014/main" id="{3C5312A1-6D86-AB24-BBF8-296AC20E4D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4636952"/>
              </p:ext>
            </p:extLst>
          </p:nvPr>
        </p:nvGraphicFramePr>
        <p:xfrm>
          <a:off x="4466024" y="1430431"/>
          <a:ext cx="6552309" cy="5165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0AF3DF5-860B-52B7-BFAB-826B3CA60F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628" y="2728736"/>
            <a:ext cx="2347163" cy="234716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E3BFC27-6733-8963-13C2-165A3C03425F}"/>
              </a:ext>
            </a:extLst>
          </p:cNvPr>
          <p:cNvSpPr txBox="1">
            <a:spLocks/>
          </p:cNvSpPr>
          <p:nvPr/>
        </p:nvSpPr>
        <p:spPr>
          <a:xfrm>
            <a:off x="842597" y="2026714"/>
            <a:ext cx="2544838" cy="4447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/>
              <a:t>LinkedIn</a:t>
            </a:r>
          </a:p>
        </p:txBody>
      </p:sp>
    </p:spTree>
    <p:extLst>
      <p:ext uri="{BB962C8B-B14F-4D97-AF65-F5344CB8AC3E}">
        <p14:creationId xmlns:p14="http://schemas.microsoft.com/office/powerpoint/2010/main" val="1345791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6818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2766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4B23FD-2691-4C07-AC22-3DB21B4B6598}"/>
              </a:ext>
            </a:extLst>
          </p:cNvPr>
          <p:cNvSpPr txBox="1"/>
          <p:nvPr/>
        </p:nvSpPr>
        <p:spPr>
          <a:xfrm>
            <a:off x="630935" y="639520"/>
            <a:ext cx="4142031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SQL Clinic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3C2F5-F1A0-FF4E-0BB0-4E1866617E74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Get your SQL Questions answered here by our SQL Experts</a:t>
            </a:r>
            <a:endParaRPr lang="en-US" sz="2200" i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D19511-4C5E-B141-1FB0-C814BFE294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236" y="640080"/>
            <a:ext cx="557784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11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501 Legion Charitable Donation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5CCF9139-688B-43E1-9187-3509E12AD611}"/>
              </a:ext>
            </a:extLst>
          </p:cNvPr>
          <p:cNvSpPr txBox="1">
            <a:spLocks/>
          </p:cNvSpPr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/>
                </a:solidFill>
              </a:rPr>
              <a:t>Thank the 501 Legion for Supporting Our Event!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200">
              <a:solidFill>
                <a:schemeClr val="tx1"/>
              </a:solidFill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/>
                </a:solidFill>
              </a:rPr>
              <a:t>JSSUG Will Match Donations up to $500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200">
              <a:solidFill>
                <a:schemeClr val="tx1"/>
              </a:solidFill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/>
                </a:solidFill>
              </a:rPr>
              <a:t>Donation Bucket on Registration Table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E971ED-1E9B-4FF9-876D-6BA48D07B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2064258"/>
            <a:ext cx="5458968" cy="272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85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4B23FD-2691-4C07-AC22-3DB21B4B6598}"/>
              </a:ext>
            </a:extLst>
          </p:cNvPr>
          <p:cNvSpPr txBox="1"/>
          <p:nvPr/>
        </p:nvSpPr>
        <p:spPr>
          <a:xfrm>
            <a:off x="5297762" y="329184"/>
            <a:ext cx="6251110" cy="1783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0" i="0" dirty="0">
                <a:latin typeface="+mj-lt"/>
                <a:ea typeface="+mj-ea"/>
                <a:cs typeface="+mj-cs"/>
              </a:rPr>
              <a:t>Session &amp; Event Evaluations</a:t>
            </a:r>
          </a:p>
        </p:txBody>
      </p:sp>
      <p:pic>
        <p:nvPicPr>
          <p:cNvPr id="8" name="Picture 7" descr="Writing an appointment on a paper agenda">
            <a:extLst>
              <a:ext uri="{FF2B5EF4-FFF2-40B4-BE49-F238E27FC236}">
                <a16:creationId xmlns:a16="http://schemas.microsoft.com/office/drawing/2014/main" id="{73F2DDB0-2234-783D-A963-3C72E078DA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669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3C2F5-F1A0-FF4E-0BB0-4E1866617E74}"/>
              </a:ext>
            </a:extLst>
          </p:cNvPr>
          <p:cNvSpPr txBox="1"/>
          <p:nvPr/>
        </p:nvSpPr>
        <p:spPr>
          <a:xfrm>
            <a:off x="5297762" y="2706624"/>
            <a:ext cx="6251110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Your feedback is important to us!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i="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Please fill out and hand to speaker after the session!</a:t>
            </a:r>
            <a:br>
              <a:rPr lang="en-US" sz="2200" dirty="0"/>
            </a:b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Gotham Black" pitchFamily="50" charset="0"/>
                <a:ea typeface="Roboto" panose="02000000000000000000" pitchFamily="2" charset="0"/>
              </a:rPr>
              <a:t>Fill out event evaluation card in your bag and visit all sponsors to be entered to win an Xbox Series X – (Must be present to win)</a:t>
            </a:r>
            <a:endParaRPr lang="en-US" sz="2000" i="0" dirty="0">
              <a:latin typeface="Gotham Black" pitchFamily="50" charset="0"/>
              <a:ea typeface="Roboto" panose="02000000000000000000" pitchFamily="2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i="0" dirty="0"/>
          </a:p>
        </p:txBody>
      </p:sp>
    </p:spTree>
    <p:extLst>
      <p:ext uri="{BB962C8B-B14F-4D97-AF65-F5344CB8AC3E}">
        <p14:creationId xmlns:p14="http://schemas.microsoft.com/office/powerpoint/2010/main" val="2381171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597" y="220324"/>
            <a:ext cx="8596668" cy="748420"/>
          </a:xfrm>
        </p:spPr>
        <p:txBody>
          <a:bodyPr>
            <a:normAutofit/>
          </a:bodyPr>
          <a:lstStyle/>
          <a:p>
            <a:r>
              <a:rPr lang="en-US" sz="3200" dirty="0"/>
              <a:t>About Me ~ Kristyna Hughes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26FB5-B0F0-A0DD-57F2-76101BA66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596" y="1014811"/>
            <a:ext cx="11144389" cy="55446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Senior data &amp; analytics consultant at 3Cloud, PASS MN Board Member, Lexington Data Technology Group co-organizer , co-author on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</a:rPr>
              <a:t>DataOnWheels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, co-founder of Data On Rails</a:t>
            </a:r>
            <a:br>
              <a:rPr lang="en-US" sz="1800" dirty="0">
                <a:solidFill>
                  <a:schemeClr val="tx2">
                    <a:lumMod val="50000"/>
                  </a:schemeClr>
                </a:solidFill>
              </a:rPr>
            </a:br>
            <a:endParaRPr lang="en-US" sz="1800" dirty="0">
              <a:solidFill>
                <a:schemeClr val="tx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My experience includes implementing and managing enterprise-level Power BI instances, training teams on reporting best practices, learning new coding languages to hack into Power BI, and building templates for scalable analytics. </a:t>
            </a:r>
          </a:p>
          <a:p>
            <a:endParaRPr lang="en-US" sz="1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Check out my blog:</a:t>
            </a:r>
            <a:br>
              <a:rPr lang="en-US" sz="18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https://dataonwheels.wordpress.com/</a:t>
            </a:r>
            <a:br>
              <a:rPr lang="en-US" sz="1800" dirty="0">
                <a:solidFill>
                  <a:schemeClr val="tx2">
                    <a:lumMod val="50000"/>
                  </a:schemeClr>
                </a:solidFill>
              </a:rPr>
            </a:br>
            <a:endParaRPr lang="en-US" sz="1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Check out my blog platform:</a:t>
            </a:r>
            <a:br>
              <a:rPr lang="en-US" sz="18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https://dataonrailsblog.wordpress.com/</a:t>
            </a:r>
            <a:br>
              <a:rPr lang="en-US" sz="1800" dirty="0">
                <a:solidFill>
                  <a:schemeClr val="tx2">
                    <a:lumMod val="50000"/>
                  </a:schemeClr>
                </a:solidFill>
              </a:rPr>
            </a:br>
            <a:endParaRPr lang="en-US" sz="1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Connect on LinkedIn: </a:t>
            </a:r>
            <a:br>
              <a:rPr lang="en-US" sz="18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1800" b="0" i="0" dirty="0">
                <a:solidFill>
                  <a:schemeClr val="tx2">
                    <a:lumMod val="50000"/>
                  </a:schemeClr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https://www.linkedin.com/in/kristyna-hughes-dataonwheels/</a:t>
            </a:r>
            <a:r>
              <a:rPr lang="en-US" sz="1800" b="0" i="0" dirty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br>
              <a:rPr lang="en-US" sz="1800" b="0" i="0" dirty="0">
                <a:solidFill>
                  <a:schemeClr val="tx2">
                    <a:lumMod val="50000"/>
                  </a:schemeClr>
                </a:solidFill>
                <a:effectLst/>
              </a:rPr>
            </a:br>
            <a:endParaRPr lang="en-US" sz="1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Connect on Twitter:</a:t>
            </a:r>
            <a:br>
              <a:rPr lang="en-US" sz="18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@data_dragoness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FE31CF1-C6B3-C1C6-2352-4A035090A2A3}"/>
              </a:ext>
            </a:extLst>
          </p:cNvPr>
          <p:cNvSpPr txBox="1">
            <a:spLocks/>
          </p:cNvSpPr>
          <p:nvPr/>
        </p:nvSpPr>
        <p:spPr>
          <a:xfrm>
            <a:off x="8371073" y="3206617"/>
            <a:ext cx="2544838" cy="4447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</a:rPr>
              <a:t>GitHub</a:t>
            </a:r>
          </a:p>
        </p:txBody>
      </p:sp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324215-3142-38BB-7EC4-1126123E10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1073" y="3715852"/>
            <a:ext cx="2720576" cy="272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36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C578-1F08-216A-5403-706BD3D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Big Break</a:t>
            </a:r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excited to work meme">
            <a:extLst>
              <a:ext uri="{FF2B5EF4-FFF2-40B4-BE49-F238E27FC236}">
                <a16:creationId xmlns:a16="http://schemas.microsoft.com/office/drawing/2014/main" id="{7ABC5BC5-6256-34FF-F18F-95FB81614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08253" y="2633472"/>
            <a:ext cx="6372445" cy="358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circle, wheel, transport, auto part&#10;&#10;Description automatically generated">
            <a:extLst>
              <a:ext uri="{FF2B5EF4-FFF2-40B4-BE49-F238E27FC236}">
                <a16:creationId xmlns:a16="http://schemas.microsoft.com/office/drawing/2014/main" id="{1D9BFB71-1460-2EC1-092C-DA6FF3307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57" y="6014857"/>
            <a:ext cx="843143" cy="8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742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576AC14-58D7-B4B1-951B-50E49886E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2646"/>
            <a:ext cx="12223507" cy="692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86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D671B"/>
      </a:dk2>
      <a:lt2>
        <a:srgbClr val="EBEBEB"/>
      </a:lt2>
      <a:accent1>
        <a:srgbClr val="2A5010"/>
      </a:accent1>
      <a:accent2>
        <a:srgbClr val="2A5010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Basic">
      <a:majorFont>
        <a:latin typeface="Bodoni MT"/>
        <a:ea typeface=""/>
        <a:cs typeface=""/>
      </a:majorFont>
      <a:minorFont>
        <a:latin typeface="Bodoni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8702</TotalTime>
  <Words>605</Words>
  <Application>Microsoft Office PowerPoint</Application>
  <PresentationFormat>Widescreen</PresentationFormat>
  <Paragraphs>76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Bodoni MT</vt:lpstr>
      <vt:lpstr>Calibri</vt:lpstr>
      <vt:lpstr>Gotham</vt:lpstr>
      <vt:lpstr>Gotham Black</vt:lpstr>
      <vt:lpstr>IBM Plex Sans</vt:lpstr>
      <vt:lpstr>Roboto</vt:lpstr>
      <vt:lpstr>Office Theme</vt:lpstr>
      <vt:lpstr>How to Fix an Inherited Report</vt:lpstr>
      <vt:lpstr>PowerPoint Presentation</vt:lpstr>
      <vt:lpstr>PowerPoint Presentation</vt:lpstr>
      <vt:lpstr>PowerPoint Presentation</vt:lpstr>
      <vt:lpstr>501 Legion Charitable Donation</vt:lpstr>
      <vt:lpstr>PowerPoint Presentation</vt:lpstr>
      <vt:lpstr>About Me ~ Kristyna Hughes</vt:lpstr>
      <vt:lpstr>The Big Break</vt:lpstr>
      <vt:lpstr>PowerPoint Presentation</vt:lpstr>
      <vt:lpstr>Ope</vt:lpstr>
      <vt:lpstr>Next Steps</vt:lpstr>
      <vt:lpstr>Accuracy = Trust = Adoption </vt:lpstr>
      <vt:lpstr>Can you rank these slices largest to smallest?</vt:lpstr>
      <vt:lpstr>Results, how many did you get right? </vt:lpstr>
      <vt:lpstr>The checklist</vt:lpstr>
      <vt:lpstr>Demo Time!</vt:lpstr>
      <vt:lpstr>Questions?</vt:lpstr>
      <vt:lpstr>Don’t forget to connect, 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Meets Programmability</dc:title>
  <dc:creator>Kristyna Hughes</dc:creator>
  <cp:lastModifiedBy>Kristyna Hughes</cp:lastModifiedBy>
  <cp:revision>4</cp:revision>
  <dcterms:created xsi:type="dcterms:W3CDTF">2022-08-06T02:37:56Z</dcterms:created>
  <dcterms:modified xsi:type="dcterms:W3CDTF">2023-05-06T05:22:49Z</dcterms:modified>
</cp:coreProperties>
</file>